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22.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24.xml"/>
  <Override ContentType="application/vnd.openxmlformats-officedocument.presentationml.slideLayout+xml" PartName="/ppt/slideLayouts/slideLayout1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20.xml"/>
  <Override ContentType="application/vnd.openxmlformats-officedocument.presentationml.slideLayout+xml" PartName="/ppt/slideLayouts/slideLayout25.xml"/>
  <Override ContentType="application/vnd.openxmlformats-officedocument.presentationml.slideLayout+xml" PartName="/ppt/slideLayouts/slideLayout17.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6.xml"/>
  <Override ContentType="application/vnd.openxmlformats-officedocument.presentationml.slideLayout+xml" PartName="/ppt/slideLayouts/slideLayout21.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22.xml"/>
  <Override ContentType="application/vnd.openxmlformats-officedocument.presentationml.slideLayout+xml" PartName="/ppt/slideLayouts/slideLayout9.xml"/>
  <Override ContentType="application/vnd.openxmlformats-officedocument.presentationml.slideLayout+xml" PartName="/ppt/slideLayouts/slideLayout19.xml"/>
  <Override ContentType="application/vnd.openxmlformats-officedocument.presentationml.slideLayout+xml" PartName="/ppt/slideLayouts/slideLayout4.xml"/>
  <Override ContentType="application/vnd.openxmlformats-officedocument.presentationml.slideLayout+xml" PartName="/ppt/slideLayouts/slideLayout14.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23.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22.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73"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aleway"/>
      <p:regular r:id="rId28"/>
      <p:bold r:id="rId29"/>
      <p:italic r:id="rId30"/>
      <p:boldItalic r:id="rId31"/>
    </p:embeddedFont>
    <p:embeddedFont>
      <p:font typeface="Roboto"/>
      <p:regular r:id="rId32"/>
      <p:bold r:id="rId33"/>
      <p:italic r:id="rId34"/>
      <p:boldItalic r:id="rId35"/>
    </p:embeddedFont>
    <p:embeddedFont>
      <p:font typeface="Lato"/>
      <p:regular r:id="rId36"/>
      <p:bold r:id="rId37"/>
      <p:italic r:id="rId38"/>
      <p:boldItalic r:id="rId39"/>
    </p:embeddedFont>
    <p:embeddedFont>
      <p:font typeface="Candara"/>
      <p:regular r:id="rId40"/>
      <p:bold r:id="rId41"/>
      <p:italic r:id="rId42"/>
      <p:boldItalic r:id="rId43"/>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andara-regular.fntdata"/><Relationship Id="rId20" Type="http://schemas.openxmlformats.org/officeDocument/2006/relationships/slide" Target="slides/slide15.xml"/><Relationship Id="rId42" Type="http://schemas.openxmlformats.org/officeDocument/2006/relationships/font" Target="fonts/Candara-italic.fntdata"/><Relationship Id="rId41" Type="http://schemas.openxmlformats.org/officeDocument/2006/relationships/font" Target="fonts/Candara-bold.fntdata"/><Relationship Id="rId22" Type="http://schemas.openxmlformats.org/officeDocument/2006/relationships/slide" Target="slides/slide17.xml"/><Relationship Id="rId21" Type="http://schemas.openxmlformats.org/officeDocument/2006/relationships/slide" Target="slides/slide16.xml"/><Relationship Id="rId43" Type="http://schemas.openxmlformats.org/officeDocument/2006/relationships/font" Target="fonts/Candara-boldItalic.fntdata"/><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font" Target="fonts/Raleway-regular.fntdata"/><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font" Target="fonts/Raleway-bold.fntdata"/><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font" Target="fonts/Raleway-boldItalic.fntdata"/><Relationship Id="rId30" Type="http://schemas.openxmlformats.org/officeDocument/2006/relationships/font" Target="fonts/Raleway-italic.fntdata"/><Relationship Id="rId11" Type="http://schemas.openxmlformats.org/officeDocument/2006/relationships/slide" Target="slides/slide6.xml"/><Relationship Id="rId33" Type="http://schemas.openxmlformats.org/officeDocument/2006/relationships/font" Target="fonts/Roboto-bold.fntdata"/><Relationship Id="rId10" Type="http://schemas.openxmlformats.org/officeDocument/2006/relationships/slide" Target="slides/slide5.xml"/><Relationship Id="rId32" Type="http://schemas.openxmlformats.org/officeDocument/2006/relationships/font" Target="fonts/Roboto-regular.fntdata"/><Relationship Id="rId13" Type="http://schemas.openxmlformats.org/officeDocument/2006/relationships/slide" Target="slides/slide8.xml"/><Relationship Id="rId35" Type="http://schemas.openxmlformats.org/officeDocument/2006/relationships/font" Target="fonts/Roboto-boldItalic.fntdata"/><Relationship Id="rId12" Type="http://schemas.openxmlformats.org/officeDocument/2006/relationships/slide" Target="slides/slide7.xml"/><Relationship Id="rId34" Type="http://schemas.openxmlformats.org/officeDocument/2006/relationships/font" Target="fonts/Roboto-italic.fntdata"/><Relationship Id="rId15" Type="http://schemas.openxmlformats.org/officeDocument/2006/relationships/slide" Target="slides/slide10.xml"/><Relationship Id="rId37" Type="http://schemas.openxmlformats.org/officeDocument/2006/relationships/font" Target="fonts/Lato-bold.fntdata"/><Relationship Id="rId14" Type="http://schemas.openxmlformats.org/officeDocument/2006/relationships/slide" Target="slides/slide9.xml"/><Relationship Id="rId36" Type="http://schemas.openxmlformats.org/officeDocument/2006/relationships/font" Target="fonts/Lato-regular.fntdata"/><Relationship Id="rId17" Type="http://schemas.openxmlformats.org/officeDocument/2006/relationships/slide" Target="slides/slide12.xml"/><Relationship Id="rId39" Type="http://schemas.openxmlformats.org/officeDocument/2006/relationships/font" Target="fonts/Lato-boldItalic.fntdata"/><Relationship Id="rId16" Type="http://schemas.openxmlformats.org/officeDocument/2006/relationships/slide" Target="slides/slide11.xml"/><Relationship Id="rId38" Type="http://schemas.openxmlformats.org/officeDocument/2006/relationships/font" Target="fonts/Lato-italic.fntdata"/><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298450" lvl="0" marL="457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1pPr>
            <a:lvl2pPr indent="-298450" lvl="1" marL="914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2pPr>
            <a:lvl3pPr indent="-298450" lvl="2" marL="1371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3pPr>
            <a:lvl4pPr indent="-298450" lvl="3" marL="1828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4pPr>
            <a:lvl5pPr indent="-298450" lvl="4" marL="22860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5pPr>
            <a:lvl6pPr indent="-298450" lvl="5" marL="27432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6pPr>
            <a:lvl7pPr indent="-298450" lvl="6" marL="32004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7pPr>
            <a:lvl8pPr indent="-298450" lvl="7" marL="36576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8pPr>
            <a:lvl9pPr indent="-298450" lvl="8" marL="4114800" marR="0" rtl="0" algn="l">
              <a:lnSpc>
                <a:spcPct val="100000"/>
              </a:lnSpc>
              <a:spcBef>
                <a:spcPts val="0"/>
              </a:spcBef>
              <a:spcAft>
                <a:spcPts val="0"/>
              </a:spcAft>
              <a:buClr>
                <a:srgbClr val="000000"/>
              </a:buClr>
              <a:buSzPts val="1100"/>
              <a:buFont typeface="Arial"/>
              <a:buChar char="■"/>
              <a:defRPr b="0" i="0" sz="1100" u="none" cap="none" strike="noStrike">
                <a:solidFill>
                  <a:srgbClr val="000000"/>
                </a:solidFill>
                <a:latin typeface="Arial"/>
                <a:ea typeface="Arial"/>
                <a:cs typeface="Arial"/>
                <a:sym typeface="Arial"/>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3" name="Shape 183"/>
        <p:cNvGrpSpPr/>
        <p:nvPr/>
      </p:nvGrpSpPr>
      <p:grpSpPr>
        <a:xfrm>
          <a:off x="0" y="0"/>
          <a:ext cx="0" cy="0"/>
          <a:chOff x="0" y="0"/>
          <a:chExt cx="0" cy="0"/>
        </a:xfrm>
      </p:grpSpPr>
      <p:sp>
        <p:nvSpPr>
          <p:cNvPr id="184" name="Google Shape;184;p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85" name="Google Shape;185;p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5" name="Shape 265"/>
        <p:cNvGrpSpPr/>
        <p:nvPr/>
      </p:nvGrpSpPr>
      <p:grpSpPr>
        <a:xfrm>
          <a:off x="0" y="0"/>
          <a:ext cx="0" cy="0"/>
          <a:chOff x="0" y="0"/>
          <a:chExt cx="0" cy="0"/>
        </a:xfrm>
      </p:grpSpPr>
      <p:sp>
        <p:nvSpPr>
          <p:cNvPr id="266" name="Google Shape;266;g6557e1baba_0_420:notes"/>
          <p:cNvSpPr/>
          <p:nvPr>
            <p:ph idx="2" type="sldImg"/>
          </p:nvPr>
        </p:nvSpPr>
        <p:spPr>
          <a:xfrm>
            <a:off x="685800" y="1143000"/>
            <a:ext cx="5486400" cy="30861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67" name="Google Shape;267;g6557e1baba_0_420:notes"/>
          <p:cNvSpPr txBox="1"/>
          <p:nvPr>
            <p:ph idx="1" type="body"/>
          </p:nvPr>
        </p:nvSpPr>
        <p:spPr>
          <a:xfrm>
            <a:off x="685800" y="4400550"/>
            <a:ext cx="5486400" cy="3600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Calibri"/>
              <a:ea typeface="Calibri"/>
              <a:cs typeface="Calibri"/>
              <a:sym typeface="Calibri"/>
            </a:endParaRPr>
          </a:p>
        </p:txBody>
      </p:sp>
      <p:sp>
        <p:nvSpPr>
          <p:cNvPr id="268" name="Google Shape;268;g6557e1baba_0_420:notes"/>
          <p:cNvSpPr txBox="1"/>
          <p:nvPr>
            <p:ph idx="12" type="sldNum"/>
          </p:nvPr>
        </p:nvSpPr>
        <p:spPr>
          <a:xfrm>
            <a:off x="3884613" y="8685213"/>
            <a:ext cx="2971800" cy="4587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 sz="1200">
                <a:solidFill>
                  <a:schemeClr val="dk1"/>
                </a:solidFill>
                <a:latin typeface="Calibri"/>
                <a:ea typeface="Calibri"/>
                <a:cs typeface="Calibri"/>
                <a:sym typeface="Calibri"/>
              </a:rPr>
              <a:t>‹#›</a:t>
            </a:fld>
            <a:endParaRPr sz="1200">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4" name="Shape 274"/>
        <p:cNvGrpSpPr/>
        <p:nvPr/>
      </p:nvGrpSpPr>
      <p:grpSpPr>
        <a:xfrm>
          <a:off x="0" y="0"/>
          <a:ext cx="0" cy="0"/>
          <a:chOff x="0" y="0"/>
          <a:chExt cx="0" cy="0"/>
        </a:xfrm>
      </p:grpSpPr>
      <p:sp>
        <p:nvSpPr>
          <p:cNvPr id="275" name="Google Shape;275;g6557e1baba_5_0: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76" name="Google Shape;276;g6557e1baba_5_0: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77" name="Google Shape;277;g6557e1baba_5_0: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82" name="Shape 282"/>
        <p:cNvGrpSpPr/>
        <p:nvPr/>
      </p:nvGrpSpPr>
      <p:grpSpPr>
        <a:xfrm>
          <a:off x="0" y="0"/>
          <a:ext cx="0" cy="0"/>
          <a:chOff x="0" y="0"/>
          <a:chExt cx="0" cy="0"/>
        </a:xfrm>
      </p:grpSpPr>
      <p:sp>
        <p:nvSpPr>
          <p:cNvPr id="283" name="Google Shape;283;g61fb0d75ee_0_3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84" name="Google Shape;284;g61fb0d75ee_0_324:notes"/>
          <p:cNvSpPr txBox="1"/>
          <p:nvPr>
            <p:ph idx="1" type="body"/>
          </p:nvPr>
        </p:nvSpPr>
        <p:spPr>
          <a:xfrm>
            <a:off x="685800" y="4343400"/>
            <a:ext cx="54864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Clr>
                <a:schemeClr val="dk1"/>
              </a:buClr>
              <a:buFont typeface="Calibri"/>
              <a:buNone/>
            </a:pPr>
            <a:r>
              <a:t/>
            </a:r>
            <a:endParaRPr b="0" i="0" sz="1200" u="none" cap="none" strike="noStrike">
              <a:solidFill>
                <a:schemeClr val="dk1"/>
              </a:solidFill>
              <a:latin typeface="Calibri"/>
              <a:ea typeface="Calibri"/>
              <a:cs typeface="Calibri"/>
              <a:sym typeface="Calibri"/>
            </a:endParaRPr>
          </a:p>
        </p:txBody>
      </p:sp>
      <p:sp>
        <p:nvSpPr>
          <p:cNvPr id="285" name="Google Shape;285;g61fb0d75ee_0_324: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chemeClr val="dk1"/>
              </a:buClr>
              <a:buFont typeface="Calibri"/>
              <a:buNone/>
            </a:pPr>
            <a:fld id="{00000000-1234-1234-1234-123412341234}" type="slidenum">
              <a:rPr b="0" i="0" lang="en" sz="1200" u="none" cap="none" strike="noStrike">
                <a:solidFill>
                  <a:schemeClr val="dk1"/>
                </a:solidFill>
                <a:latin typeface="Calibri"/>
                <a:ea typeface="Calibri"/>
                <a:cs typeface="Calibri"/>
                <a:sym typeface="Calibri"/>
              </a:rPr>
              <a:t>‹#›</a:t>
            </a:fld>
            <a:endParaRPr b="0" i="0" sz="1200" u="none" cap="none" strike="noStrik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0" name="Shape 290"/>
        <p:cNvGrpSpPr/>
        <p:nvPr/>
      </p:nvGrpSpPr>
      <p:grpSpPr>
        <a:xfrm>
          <a:off x="0" y="0"/>
          <a:ext cx="0" cy="0"/>
          <a:chOff x="0" y="0"/>
          <a:chExt cx="0" cy="0"/>
        </a:xfrm>
      </p:grpSpPr>
      <p:sp>
        <p:nvSpPr>
          <p:cNvPr id="291" name="Google Shape;291;g61fb0d75ee_0_347: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92" name="Google Shape;292;g61fb0d75ee_0_347: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Clr>
                <a:schemeClr val="dk2"/>
              </a:buClr>
              <a:buSzPts val="1100"/>
              <a:buFont typeface="Arial"/>
              <a:buNone/>
            </a:pPr>
            <a:r>
              <a:t/>
            </a:r>
            <a:endParaRPr b="0" i="0" sz="1200" u="none" cap="none" strike="noStrike">
              <a:solidFill>
                <a:schemeClr val="dk1"/>
              </a:solidFill>
              <a:latin typeface="Calibri"/>
              <a:ea typeface="Calibri"/>
              <a:cs typeface="Calibri"/>
              <a:sym typeface="Calibri"/>
            </a:endParaRPr>
          </a:p>
        </p:txBody>
      </p:sp>
      <p:sp>
        <p:nvSpPr>
          <p:cNvPr id="293" name="Google Shape;293;g61fb0d75ee_0_347: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99" name="Shape 299"/>
        <p:cNvGrpSpPr/>
        <p:nvPr/>
      </p:nvGrpSpPr>
      <p:grpSpPr>
        <a:xfrm>
          <a:off x="0" y="0"/>
          <a:ext cx="0" cy="0"/>
          <a:chOff x="0" y="0"/>
          <a:chExt cx="0" cy="0"/>
        </a:xfrm>
      </p:grpSpPr>
      <p:sp>
        <p:nvSpPr>
          <p:cNvPr id="300" name="Google Shape;300;g61fb0d75ee_0_355: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301" name="Google Shape;301;g61fb0d75ee_0_355: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sz="1200"/>
          </a:p>
        </p:txBody>
      </p:sp>
      <p:sp>
        <p:nvSpPr>
          <p:cNvPr id="302" name="Google Shape;302;g61fb0d75ee_0_355: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08" name="Shape 308"/>
        <p:cNvGrpSpPr/>
        <p:nvPr/>
      </p:nvGrpSpPr>
      <p:grpSpPr>
        <a:xfrm>
          <a:off x="0" y="0"/>
          <a:ext cx="0" cy="0"/>
          <a:chOff x="0" y="0"/>
          <a:chExt cx="0" cy="0"/>
        </a:xfrm>
      </p:grpSpPr>
      <p:sp>
        <p:nvSpPr>
          <p:cNvPr id="309" name="Google Shape;309;g643858b358_1_620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0" name="Google Shape;310;g643858b358_1_620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15" name="Shape 315"/>
        <p:cNvGrpSpPr/>
        <p:nvPr/>
      </p:nvGrpSpPr>
      <p:grpSpPr>
        <a:xfrm>
          <a:off x="0" y="0"/>
          <a:ext cx="0" cy="0"/>
          <a:chOff x="0" y="0"/>
          <a:chExt cx="0" cy="0"/>
        </a:xfrm>
      </p:grpSpPr>
      <p:sp>
        <p:nvSpPr>
          <p:cNvPr id="316" name="Google Shape;316;g643858b358_1_619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17" name="Google Shape;317;g643858b358_1_619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a:p>
            <a:pPr indent="0" lvl="0" marL="0" rtl="0" algn="l">
              <a:spcBef>
                <a:spcPts val="0"/>
              </a:spcBef>
              <a:spcAft>
                <a:spcPts val="0"/>
              </a:spcAft>
              <a:buNone/>
            </a:pPr>
            <a:r>
              <a:t/>
            </a:r>
            <a:endParaRPr b="1"/>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3" name="Shape 323"/>
        <p:cNvGrpSpPr/>
        <p:nvPr/>
      </p:nvGrpSpPr>
      <p:grpSpPr>
        <a:xfrm>
          <a:off x="0" y="0"/>
          <a:ext cx="0" cy="0"/>
          <a:chOff x="0" y="0"/>
          <a:chExt cx="0" cy="0"/>
        </a:xfrm>
      </p:grpSpPr>
      <p:sp>
        <p:nvSpPr>
          <p:cNvPr id="324" name="Google Shape;324;g6557e1baba_2_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25" name="Google Shape;325;g6557e1baba_2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28" name="Shape 328"/>
        <p:cNvGrpSpPr/>
        <p:nvPr/>
      </p:nvGrpSpPr>
      <p:grpSpPr>
        <a:xfrm>
          <a:off x="0" y="0"/>
          <a:ext cx="0" cy="0"/>
          <a:chOff x="0" y="0"/>
          <a:chExt cx="0" cy="0"/>
        </a:xfrm>
      </p:grpSpPr>
      <p:sp>
        <p:nvSpPr>
          <p:cNvPr id="329" name="Google Shape;329;g6557e1baba_2_1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0" name="Google Shape;330;g6557e1baba_2_1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3" name="Shape 333"/>
        <p:cNvGrpSpPr/>
        <p:nvPr/>
      </p:nvGrpSpPr>
      <p:grpSpPr>
        <a:xfrm>
          <a:off x="0" y="0"/>
          <a:ext cx="0" cy="0"/>
          <a:chOff x="0" y="0"/>
          <a:chExt cx="0" cy="0"/>
        </a:xfrm>
      </p:grpSpPr>
      <p:sp>
        <p:nvSpPr>
          <p:cNvPr id="334" name="Google Shape;334;g61fb0d75ee_0_26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35" name="Google Shape;335;g61fb0d75ee_0_26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1" name="Shape 191"/>
        <p:cNvGrpSpPr/>
        <p:nvPr/>
      </p:nvGrpSpPr>
      <p:grpSpPr>
        <a:xfrm>
          <a:off x="0" y="0"/>
          <a:ext cx="0" cy="0"/>
          <a:chOff x="0" y="0"/>
          <a:chExt cx="0" cy="0"/>
        </a:xfrm>
      </p:grpSpPr>
      <p:sp>
        <p:nvSpPr>
          <p:cNvPr id="192" name="Google Shape;192;g643858b358_1_181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193" name="Google Shape;193;g643858b358_1_1813: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100"/>
              <a:buFont typeface="Arial"/>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38" name="Shape 338"/>
        <p:cNvGrpSpPr/>
        <p:nvPr/>
      </p:nvGrpSpPr>
      <p:grpSpPr>
        <a:xfrm>
          <a:off x="0" y="0"/>
          <a:ext cx="0" cy="0"/>
          <a:chOff x="0" y="0"/>
          <a:chExt cx="0" cy="0"/>
        </a:xfrm>
      </p:grpSpPr>
      <p:sp>
        <p:nvSpPr>
          <p:cNvPr id="339" name="Google Shape;339;g643858b358_0_9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0" name="Google Shape;340;g643858b358_0_9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46" name="Shape 346"/>
        <p:cNvGrpSpPr/>
        <p:nvPr/>
      </p:nvGrpSpPr>
      <p:grpSpPr>
        <a:xfrm>
          <a:off x="0" y="0"/>
          <a:ext cx="0" cy="0"/>
          <a:chOff x="0" y="0"/>
          <a:chExt cx="0" cy="0"/>
        </a:xfrm>
      </p:grpSpPr>
      <p:sp>
        <p:nvSpPr>
          <p:cNvPr id="347" name="Google Shape;347;g643858b358_1_673: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48" name="Google Shape;348;g643858b358_1_67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353" name="Shape 353"/>
        <p:cNvGrpSpPr/>
        <p:nvPr/>
      </p:nvGrpSpPr>
      <p:grpSpPr>
        <a:xfrm>
          <a:off x="0" y="0"/>
          <a:ext cx="0" cy="0"/>
          <a:chOff x="0" y="0"/>
          <a:chExt cx="0" cy="0"/>
        </a:xfrm>
      </p:grpSpPr>
      <p:sp>
        <p:nvSpPr>
          <p:cNvPr id="354" name="Google Shape;354;g643858b358_0_9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355" name="Google Shape;355;g643858b358_0_9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g643858b358_0_3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8" name="Google Shape;198;g643858b358_0_3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economic systems</a:t>
            </a:r>
            <a:endParaRPr/>
          </a:p>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Google Shape;207;g78ebdb4e16a894aa_267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08" name="Google Shape;208;g78ebdb4e16a894aa_267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spcBef>
                <a:spcPts val="360"/>
              </a:spcBef>
              <a:spcAft>
                <a:spcPts val="0"/>
              </a:spcAft>
              <a:buClr>
                <a:srgbClr val="000000"/>
              </a:buClr>
              <a:buSzPts val="1100"/>
              <a:buFont typeface="Arial"/>
              <a:buNone/>
            </a:pPr>
            <a:r>
              <a:t/>
            </a:r>
            <a:endParaRPr/>
          </a:p>
        </p:txBody>
      </p:sp>
      <p:sp>
        <p:nvSpPr>
          <p:cNvPr id="209" name="Google Shape;209;g78ebdb4e16a894aa_2672: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imes New Roman"/>
                <a:ea typeface="Times New Roman"/>
                <a:cs typeface="Times New Roman"/>
                <a:sym typeface="Times New Roman"/>
              </a:rPr>
              <a:t>Whose Life</a:t>
            </a:r>
            <a:endParaRPr b="0" i="0" sz="1200" u="none" cap="none" strike="noStrike">
              <a:solidFill>
                <a:schemeClr val="dk1"/>
              </a:solidFill>
              <a:latin typeface="Times New Roman"/>
              <a:ea typeface="Times New Roman"/>
              <a:cs typeface="Times New Roman"/>
              <a:sym typeface="Times New Roman"/>
            </a:endParaRPr>
          </a:p>
        </p:txBody>
      </p:sp>
      <p:sp>
        <p:nvSpPr>
          <p:cNvPr id="210" name="Google Shape;210;g78ebdb4e16a894aa_2672:notes"/>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imes New Roman"/>
                <a:ea typeface="Times New Roman"/>
                <a:cs typeface="Times New Roman"/>
                <a:sym typeface="Times New Roman"/>
              </a:rPr>
              <a:t>03/03/16</a:t>
            </a:r>
            <a:endParaRPr b="0" i="0" sz="1200" u="none" cap="none" strike="noStrike">
              <a:solidFill>
                <a:schemeClr val="dk1"/>
              </a:solidFill>
              <a:latin typeface="Times New Roman"/>
              <a:ea typeface="Times New Roman"/>
              <a:cs typeface="Times New Roman"/>
              <a:sym typeface="Times New Roman"/>
            </a:endParaRPr>
          </a:p>
        </p:txBody>
      </p:sp>
      <p:sp>
        <p:nvSpPr>
          <p:cNvPr id="211" name="Google Shape;211;g78ebdb4e16a894aa_267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Google Shape;219;g78ebdb4e16a894aa_2824: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220" name="Google Shape;220;g78ebdb4e16a894aa_282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360"/>
              </a:spcBef>
              <a:spcAft>
                <a:spcPts val="0"/>
              </a:spcAft>
              <a:buClr>
                <a:srgbClr val="000000"/>
              </a:buClr>
              <a:buSzPts val="1100"/>
              <a:buFont typeface="Arial"/>
              <a:buNone/>
            </a:pPr>
            <a:r>
              <a:t/>
            </a:r>
            <a:endParaRPr/>
          </a:p>
        </p:txBody>
      </p:sp>
      <p:sp>
        <p:nvSpPr>
          <p:cNvPr id="221" name="Google Shape;221;g78ebdb4e16a894aa_2824:notes"/>
          <p:cNvSpPr txBox="1"/>
          <p:nvPr>
            <p:ph idx="3" type="hdr"/>
          </p:nvPr>
        </p:nvSpPr>
        <p:spPr>
          <a:xfrm>
            <a:off x="0" y="0"/>
            <a:ext cx="2971800" cy="457200"/>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imes New Roman"/>
                <a:ea typeface="Times New Roman"/>
                <a:cs typeface="Times New Roman"/>
                <a:sym typeface="Times New Roman"/>
              </a:rPr>
              <a:t>Whose Life</a:t>
            </a:r>
            <a:endParaRPr b="0" i="0" sz="1200" u="none" cap="none" strike="noStrike">
              <a:solidFill>
                <a:schemeClr val="dk1"/>
              </a:solidFill>
              <a:latin typeface="Times New Roman"/>
              <a:ea typeface="Times New Roman"/>
              <a:cs typeface="Times New Roman"/>
              <a:sym typeface="Times New Roman"/>
            </a:endParaRPr>
          </a:p>
        </p:txBody>
      </p:sp>
      <p:sp>
        <p:nvSpPr>
          <p:cNvPr id="222" name="Google Shape;222;g78ebdb4e16a894aa_2824:notes"/>
          <p:cNvSpPr txBox="1"/>
          <p:nvPr>
            <p:ph idx="10" type="dt"/>
          </p:nvPr>
        </p:nvSpPr>
        <p:spPr>
          <a:xfrm>
            <a:off x="3886200" y="0"/>
            <a:ext cx="2971800" cy="457200"/>
          </a:xfrm>
          <a:prstGeom prst="rect">
            <a:avLst/>
          </a:prstGeom>
          <a:noFill/>
          <a:ln>
            <a:noFill/>
          </a:ln>
        </p:spPr>
        <p:txBody>
          <a:bodyPr anchorCtr="0" anchor="t"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r>
              <a:rPr b="0" i="0" lang="en" sz="1200" u="none" cap="none" strike="noStrike">
                <a:solidFill>
                  <a:schemeClr val="dk1"/>
                </a:solidFill>
                <a:latin typeface="Times New Roman"/>
                <a:ea typeface="Times New Roman"/>
                <a:cs typeface="Times New Roman"/>
                <a:sym typeface="Times New Roman"/>
              </a:rPr>
              <a:t>03/03/16</a:t>
            </a:r>
            <a:endParaRPr b="0" i="0" sz="1200" u="none" cap="none" strike="noStrike">
              <a:solidFill>
                <a:schemeClr val="dk1"/>
              </a:solidFill>
              <a:latin typeface="Times New Roman"/>
              <a:ea typeface="Times New Roman"/>
              <a:cs typeface="Times New Roman"/>
              <a:sym typeface="Times New Roman"/>
            </a:endParaRPr>
          </a:p>
        </p:txBody>
      </p:sp>
      <p:sp>
        <p:nvSpPr>
          <p:cNvPr id="223" name="Google Shape;223;g78ebdb4e16a894aa_282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 sz="1200" u="none" cap="none" strike="noStrike">
                <a:solidFill>
                  <a:schemeClr val="dk1"/>
                </a:solidFill>
                <a:latin typeface="Times New Roman"/>
                <a:ea typeface="Times New Roman"/>
                <a:cs typeface="Times New Roman"/>
                <a:sym typeface="Times New Roman"/>
              </a:rPr>
              <a:t>‹#›</a:t>
            </a:fld>
            <a:endParaRPr b="0" i="0" sz="1200" u="none" cap="none" strike="noStrike">
              <a:solidFill>
                <a:schemeClr val="dk1"/>
              </a:solidFill>
              <a:latin typeface="Times New Roman"/>
              <a:ea typeface="Times New Roman"/>
              <a:cs typeface="Times New Roman"/>
              <a:sym typeface="Times New Roman"/>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8" name="Shape 228"/>
        <p:cNvGrpSpPr/>
        <p:nvPr/>
      </p:nvGrpSpPr>
      <p:grpSpPr>
        <a:xfrm>
          <a:off x="0" y="0"/>
          <a:ext cx="0" cy="0"/>
          <a:chOff x="0" y="0"/>
          <a:chExt cx="0" cy="0"/>
        </a:xfrm>
      </p:grpSpPr>
      <p:sp>
        <p:nvSpPr>
          <p:cNvPr id="229" name="Google Shape;229;g61fb0d75ee_0_273: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sz="1100">
              <a:solidFill>
                <a:schemeClr val="dk1"/>
              </a:solidFill>
            </a:endParaRPr>
          </a:p>
        </p:txBody>
      </p:sp>
      <p:sp>
        <p:nvSpPr>
          <p:cNvPr id="230" name="Google Shape;230;g61fb0d75ee_0_273: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4" name="Shape 234"/>
        <p:cNvGrpSpPr/>
        <p:nvPr/>
      </p:nvGrpSpPr>
      <p:grpSpPr>
        <a:xfrm>
          <a:off x="0" y="0"/>
          <a:ext cx="0" cy="0"/>
          <a:chOff x="0" y="0"/>
          <a:chExt cx="0" cy="0"/>
        </a:xfrm>
      </p:grpSpPr>
      <p:sp>
        <p:nvSpPr>
          <p:cNvPr id="235" name="Google Shape;235;g61fb0d75ee_0_28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None/>
            </a:pPr>
            <a:fld id="{00000000-1234-1234-1234-123412341234}" type="slidenum">
              <a:rPr b="0" i="0" lang="en" sz="2400" u="none">
                <a:solidFill>
                  <a:srgbClr val="000000"/>
                </a:solidFill>
                <a:latin typeface="Arial"/>
                <a:ea typeface="Arial"/>
                <a:cs typeface="Arial"/>
                <a:sym typeface="Arial"/>
              </a:rPr>
              <a:t>‹#›</a:t>
            </a:fld>
            <a:endParaRPr/>
          </a:p>
        </p:txBody>
      </p:sp>
      <p:sp>
        <p:nvSpPr>
          <p:cNvPr id="236" name="Google Shape;236;g61fb0d75ee_0_282: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37" name="Google Shape;237;g61fb0d75ee_0_28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SzPts val="1800"/>
              <a:buFont typeface="Verdana"/>
              <a:buNone/>
            </a:pPr>
            <a:r>
              <a:t/>
            </a:r>
            <a:endParaRPr>
              <a:latin typeface="Raleway"/>
              <a:ea typeface="Raleway"/>
              <a:cs typeface="Raleway"/>
              <a:sym typeface="Raleway"/>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g61fb0d75ee_0_288:notes"/>
          <p:cNvSpPr txBox="1"/>
          <p:nvPr>
            <p:ph idx="1" type="body"/>
          </p:nvPr>
        </p:nvSpPr>
        <p:spPr>
          <a:xfrm>
            <a:off x="914400" y="4343400"/>
            <a:ext cx="5029200" cy="4114800"/>
          </a:xfrm>
          <a:prstGeom prst="rect">
            <a:avLst/>
          </a:prstGeom>
          <a:no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43" name="Google Shape;243;g61fb0d75ee_0_288: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7" name="Shape 247"/>
        <p:cNvGrpSpPr/>
        <p:nvPr/>
      </p:nvGrpSpPr>
      <p:grpSpPr>
        <a:xfrm>
          <a:off x="0" y="0"/>
          <a:ext cx="0" cy="0"/>
          <a:chOff x="0" y="0"/>
          <a:chExt cx="0" cy="0"/>
        </a:xfrm>
      </p:grpSpPr>
      <p:sp>
        <p:nvSpPr>
          <p:cNvPr id="248" name="Google Shape;248;g61fb0d75ee_0_331:notes"/>
          <p:cNvSpPr/>
          <p:nvPr>
            <p:ph idx="2" type="sldImg"/>
          </p:nvPr>
        </p:nvSpPr>
        <p:spPr>
          <a:xfrm>
            <a:off x="381000" y="685800"/>
            <a:ext cx="6096000" cy="342900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round/>
            <a:headEnd len="sm" w="sm" type="none"/>
            <a:tailEnd len="sm" w="sm" type="none"/>
          </a:ln>
        </p:spPr>
      </p:sp>
      <p:sp>
        <p:nvSpPr>
          <p:cNvPr id="249" name="Google Shape;249;g61fb0d75ee_0_331:notes"/>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p>
            <a:pPr indent="0" lvl="0" marL="0" marR="0" rtl="0" algn="l">
              <a:spcBef>
                <a:spcPts val="0"/>
              </a:spcBef>
              <a:spcAft>
                <a:spcPts val="0"/>
              </a:spcAft>
              <a:buClr>
                <a:schemeClr val="dk1"/>
              </a:buClr>
              <a:buFont typeface="Calibri"/>
              <a:buNone/>
            </a:pPr>
            <a:r>
              <a:t/>
            </a:r>
            <a:endParaRPr i="0" sz="1100" u="none" cap="none" strike="noStrike">
              <a:solidFill>
                <a:schemeClr val="dk1"/>
              </a:solidFill>
              <a:latin typeface="Times New Roman"/>
              <a:ea typeface="Times New Roman"/>
              <a:cs typeface="Times New Roman"/>
              <a:sym typeface="Times New Roman"/>
            </a:endParaRPr>
          </a:p>
        </p:txBody>
      </p:sp>
      <p:sp>
        <p:nvSpPr>
          <p:cNvPr id="250" name="Google Shape;250;g61fb0d75ee_0_331:notes"/>
          <p:cNvSpPr txBox="1"/>
          <p:nvPr>
            <p:ph idx="12" type="sldNum"/>
          </p:nvPr>
        </p:nvSpPr>
        <p:spPr>
          <a:xfrm>
            <a:off x="3884612" y="8685213"/>
            <a:ext cx="2971800" cy="457200"/>
          </a:xfrm>
          <a:prstGeom prst="rect">
            <a:avLst/>
          </a:prstGeom>
          <a:noFill/>
          <a:ln>
            <a:noFill/>
          </a:ln>
        </p:spPr>
        <p:txBody>
          <a:bodyPr anchorCtr="0" anchor="b" bIns="45700" lIns="91425" spcFirstLastPara="1" rIns="91425" wrap="square" tIns="45700">
            <a:noAutofit/>
          </a:bodyPr>
          <a:lstStyle/>
          <a:p>
            <a:pPr indent="0" lvl="0" marL="0" marR="0" rtl="0" algn="l">
              <a:lnSpc>
                <a:spcPct val="100000"/>
              </a:lnSpc>
              <a:spcBef>
                <a:spcPts val="0"/>
              </a:spcBef>
              <a:spcAft>
                <a:spcPts val="0"/>
              </a:spcAft>
              <a:buClr>
                <a:srgbClr val="000000"/>
              </a:buClr>
              <a:buFont typeface="Arial"/>
              <a:buNone/>
            </a:pPr>
            <a:fld id="{00000000-1234-1234-1234-123412341234}" type="slidenum">
              <a:rPr b="0" i="0" lang="en" sz="1400" u="none" cap="none" strike="noStrike">
                <a:solidFill>
                  <a:srgbClr val="000000"/>
                </a:solidFill>
                <a:latin typeface="Arial"/>
                <a:ea typeface="Arial"/>
                <a:cs typeface="Arial"/>
                <a:sym typeface="Arial"/>
              </a:rPr>
              <a:t>‹#›</a:t>
            </a:fld>
            <a:endParaRPr b="0" i="0" sz="1400" u="none" cap="none" strike="noStrike">
              <a:solidFill>
                <a:srgbClr val="000000"/>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slide" type="title">
  <p:cSld name="TITLE">
    <p:bg>
      <p:bgPr>
        <a:solidFill>
          <a:schemeClr val="dk1"/>
        </a:solidFill>
      </p:bgPr>
    </p:bg>
    <p:spTree>
      <p:nvGrpSpPr>
        <p:cNvPr id="9" name="Shape 9"/>
        <p:cNvGrpSpPr/>
        <p:nvPr/>
      </p:nvGrpSpPr>
      <p:grpSpPr>
        <a:xfrm>
          <a:off x="0" y="0"/>
          <a:ext cx="0" cy="0"/>
          <a:chOff x="0" y="0"/>
          <a:chExt cx="0" cy="0"/>
        </a:xfrm>
      </p:grpSpPr>
      <p:cxnSp>
        <p:nvCxnSpPr>
          <p:cNvPr id="10" name="Google Shape;10;p2"/>
          <p:cNvCxnSpPr/>
          <p:nvPr/>
        </p:nvCxnSpPr>
        <p:spPr>
          <a:xfrm>
            <a:off x="2477724" y="415650"/>
            <a:ext cx="6244200" cy="0"/>
          </a:xfrm>
          <a:prstGeom prst="straightConnector1">
            <a:avLst/>
          </a:prstGeom>
          <a:noFill/>
          <a:ln cap="flat" cmpd="sng" w="38100">
            <a:solidFill>
              <a:schemeClr val="lt1"/>
            </a:solidFill>
            <a:prstDash val="solid"/>
            <a:round/>
            <a:headEnd len="sm" w="sm" type="none"/>
            <a:tailEnd len="sm" w="sm" type="none"/>
          </a:ln>
        </p:spPr>
      </p:cxnSp>
      <p:cxnSp>
        <p:nvCxnSpPr>
          <p:cNvPr id="11" name="Google Shape;11;p2"/>
          <p:cNvCxnSpPr/>
          <p:nvPr/>
        </p:nvCxnSpPr>
        <p:spPr>
          <a:xfrm>
            <a:off x="2477724" y="4740000"/>
            <a:ext cx="6244200" cy="0"/>
          </a:xfrm>
          <a:prstGeom prst="straightConnector1">
            <a:avLst/>
          </a:prstGeom>
          <a:noFill/>
          <a:ln cap="flat" cmpd="sng" w="19050">
            <a:solidFill>
              <a:schemeClr val="lt1"/>
            </a:solidFill>
            <a:prstDash val="solid"/>
            <a:round/>
            <a:headEnd len="sm" w="sm" type="none"/>
            <a:tailEnd len="sm" w="sm" type="none"/>
          </a:ln>
        </p:spPr>
      </p:cxnSp>
      <p:cxnSp>
        <p:nvCxnSpPr>
          <p:cNvPr id="12" name="Google Shape;12;p2"/>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13" name="Google Shape;13;p2"/>
          <p:cNvSpPr txBox="1"/>
          <p:nvPr>
            <p:ph type="ctrTitle"/>
          </p:nvPr>
        </p:nvSpPr>
        <p:spPr>
          <a:xfrm>
            <a:off x="2371725" y="630225"/>
            <a:ext cx="6331500" cy="1542000"/>
          </a:xfrm>
          <a:prstGeom prst="rect">
            <a:avLst/>
          </a:prstGeom>
        </p:spPr>
        <p:txBody>
          <a:bodyPr anchorCtr="0" anchor="t"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14" name="Google Shape;14;p2"/>
          <p:cNvSpPr txBox="1"/>
          <p:nvPr>
            <p:ph idx="1" type="subTitle"/>
          </p:nvPr>
        </p:nvSpPr>
        <p:spPr>
          <a:xfrm>
            <a:off x="2390267" y="3238450"/>
            <a:ext cx="6331500" cy="1241700"/>
          </a:xfrm>
          <a:prstGeom prst="rect">
            <a:avLst/>
          </a:prstGeom>
        </p:spPr>
        <p:txBody>
          <a:bodyPr anchorCtr="0" anchor="b" bIns="91425" lIns="91425" spcFirstLastPara="1" rIns="91425" wrap="square" tIns="91425">
            <a:noAutofit/>
          </a:bodyPr>
          <a:lstStyle>
            <a:lvl1pPr lvl="0">
              <a:lnSpc>
                <a:spcPct val="100000"/>
              </a:lnSpc>
              <a:spcBef>
                <a:spcPts val="0"/>
              </a:spcBef>
              <a:spcAft>
                <a:spcPts val="0"/>
              </a:spcAft>
              <a:buClr>
                <a:schemeClr val="lt1"/>
              </a:buClr>
              <a:buSzPts val="1800"/>
              <a:buNone/>
              <a:defRPr>
                <a:solidFill>
                  <a:schemeClr val="lt1"/>
                </a:solidFill>
              </a:defRPr>
            </a:lvl1pPr>
            <a:lvl2pPr lvl="1">
              <a:lnSpc>
                <a:spcPct val="100000"/>
              </a:lnSpc>
              <a:spcBef>
                <a:spcPts val="0"/>
              </a:spcBef>
              <a:spcAft>
                <a:spcPts val="0"/>
              </a:spcAft>
              <a:buClr>
                <a:schemeClr val="lt1"/>
              </a:buClr>
              <a:buSzPts val="1800"/>
              <a:buNone/>
              <a:defRPr sz="1800">
                <a:solidFill>
                  <a:schemeClr val="lt1"/>
                </a:solidFill>
              </a:defRPr>
            </a:lvl2pPr>
            <a:lvl3pPr lvl="2">
              <a:lnSpc>
                <a:spcPct val="100000"/>
              </a:lnSpc>
              <a:spcBef>
                <a:spcPts val="0"/>
              </a:spcBef>
              <a:spcAft>
                <a:spcPts val="0"/>
              </a:spcAft>
              <a:buClr>
                <a:schemeClr val="lt1"/>
              </a:buClr>
              <a:buSzPts val="1800"/>
              <a:buNone/>
              <a:defRPr sz="1800">
                <a:solidFill>
                  <a:schemeClr val="lt1"/>
                </a:solidFill>
              </a:defRPr>
            </a:lvl3pPr>
            <a:lvl4pPr lvl="3">
              <a:lnSpc>
                <a:spcPct val="100000"/>
              </a:lnSpc>
              <a:spcBef>
                <a:spcPts val="0"/>
              </a:spcBef>
              <a:spcAft>
                <a:spcPts val="0"/>
              </a:spcAft>
              <a:buClr>
                <a:schemeClr val="lt1"/>
              </a:buClr>
              <a:buSzPts val="1800"/>
              <a:buNone/>
              <a:defRPr sz="1800">
                <a:solidFill>
                  <a:schemeClr val="lt1"/>
                </a:solidFill>
              </a:defRPr>
            </a:lvl4pPr>
            <a:lvl5pPr lvl="4">
              <a:lnSpc>
                <a:spcPct val="100000"/>
              </a:lnSpc>
              <a:spcBef>
                <a:spcPts val="0"/>
              </a:spcBef>
              <a:spcAft>
                <a:spcPts val="0"/>
              </a:spcAft>
              <a:buClr>
                <a:schemeClr val="lt1"/>
              </a:buClr>
              <a:buSzPts val="1800"/>
              <a:buNone/>
              <a:defRPr sz="1800">
                <a:solidFill>
                  <a:schemeClr val="lt1"/>
                </a:solidFill>
              </a:defRPr>
            </a:lvl5pPr>
            <a:lvl6pPr lvl="5">
              <a:lnSpc>
                <a:spcPct val="100000"/>
              </a:lnSpc>
              <a:spcBef>
                <a:spcPts val="0"/>
              </a:spcBef>
              <a:spcAft>
                <a:spcPts val="0"/>
              </a:spcAft>
              <a:buClr>
                <a:schemeClr val="lt1"/>
              </a:buClr>
              <a:buSzPts val="1800"/>
              <a:buNone/>
              <a:defRPr sz="1800">
                <a:solidFill>
                  <a:schemeClr val="lt1"/>
                </a:solidFill>
              </a:defRPr>
            </a:lvl6pPr>
            <a:lvl7pPr lvl="6">
              <a:lnSpc>
                <a:spcPct val="100000"/>
              </a:lnSpc>
              <a:spcBef>
                <a:spcPts val="0"/>
              </a:spcBef>
              <a:spcAft>
                <a:spcPts val="0"/>
              </a:spcAft>
              <a:buClr>
                <a:schemeClr val="lt1"/>
              </a:buClr>
              <a:buSzPts val="1800"/>
              <a:buNone/>
              <a:defRPr sz="1800">
                <a:solidFill>
                  <a:schemeClr val="lt1"/>
                </a:solidFill>
              </a:defRPr>
            </a:lvl7pPr>
            <a:lvl8pPr lvl="7">
              <a:lnSpc>
                <a:spcPct val="100000"/>
              </a:lnSpc>
              <a:spcBef>
                <a:spcPts val="0"/>
              </a:spcBef>
              <a:spcAft>
                <a:spcPts val="0"/>
              </a:spcAft>
              <a:buClr>
                <a:schemeClr val="lt1"/>
              </a:buClr>
              <a:buSzPts val="1800"/>
              <a:buNone/>
              <a:defRPr sz="1800">
                <a:solidFill>
                  <a:schemeClr val="lt1"/>
                </a:solidFill>
              </a:defRPr>
            </a:lvl8pPr>
            <a:lvl9pPr lvl="8">
              <a:lnSpc>
                <a:spcPct val="100000"/>
              </a:lnSpc>
              <a:spcBef>
                <a:spcPts val="0"/>
              </a:spcBef>
              <a:spcAft>
                <a:spcPts val="0"/>
              </a:spcAft>
              <a:buClr>
                <a:schemeClr val="lt1"/>
              </a:buClr>
              <a:buSzPts val="1800"/>
              <a:buNone/>
              <a:defRPr sz="1800">
                <a:solidFill>
                  <a:schemeClr val="lt1"/>
                </a:solidFill>
              </a:defRPr>
            </a:lvl9pPr>
          </a:lstStyle>
          <a:p/>
        </p:txBody>
      </p:sp>
      <p:sp>
        <p:nvSpPr>
          <p:cNvPr id="15" name="Google Shape;15;p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ig number">
  <p:cSld name="BIG_NUMBER">
    <p:spTree>
      <p:nvGrpSpPr>
        <p:cNvPr id="60" name="Shape 60"/>
        <p:cNvGrpSpPr/>
        <p:nvPr/>
      </p:nvGrpSpPr>
      <p:grpSpPr>
        <a:xfrm>
          <a:off x="0" y="0"/>
          <a:ext cx="0" cy="0"/>
          <a:chOff x="0" y="0"/>
          <a:chExt cx="0" cy="0"/>
        </a:xfrm>
      </p:grpSpPr>
      <p:cxnSp>
        <p:nvCxnSpPr>
          <p:cNvPr id="61" name="Google Shape;61;p11"/>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62" name="Google Shape;62;p11"/>
          <p:cNvCxnSpPr/>
          <p:nvPr/>
        </p:nvCxnSpPr>
        <p:spPr>
          <a:xfrm>
            <a:off x="425200" y="415650"/>
            <a:ext cx="8296800" cy="0"/>
          </a:xfrm>
          <a:prstGeom prst="straightConnector1">
            <a:avLst/>
          </a:prstGeom>
          <a:noFill/>
          <a:ln cap="flat" cmpd="sng" w="38100">
            <a:solidFill>
              <a:schemeClr val="dk2"/>
            </a:solidFill>
            <a:prstDash val="solid"/>
            <a:round/>
            <a:headEnd len="sm" w="sm" type="none"/>
            <a:tailEnd len="sm" w="sm" type="none"/>
          </a:ln>
        </p:spPr>
      </p:cxnSp>
      <p:sp>
        <p:nvSpPr>
          <p:cNvPr id="63" name="Google Shape;63;p11"/>
          <p:cNvSpPr txBox="1"/>
          <p:nvPr>
            <p:ph hasCustomPrompt="1" type="title"/>
          </p:nvPr>
        </p:nvSpPr>
        <p:spPr>
          <a:xfrm>
            <a:off x="853950" y="1304850"/>
            <a:ext cx="7436100" cy="15384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1pPr>
            <a:lvl2pPr lvl="1"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2pPr>
            <a:lvl3pPr lvl="2"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3pPr>
            <a:lvl4pPr lvl="3"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4pPr>
            <a:lvl5pPr lvl="4"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5pPr>
            <a:lvl6pPr lvl="5"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6pPr>
            <a:lvl7pPr lvl="6"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7pPr>
            <a:lvl8pPr lvl="7"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8pPr>
            <a:lvl9pPr lvl="8" algn="ctr">
              <a:spcBef>
                <a:spcPts val="0"/>
              </a:spcBef>
              <a:spcAft>
                <a:spcPts val="0"/>
              </a:spcAft>
              <a:buClr>
                <a:schemeClr val="dk1"/>
              </a:buClr>
              <a:buSzPts val="9600"/>
              <a:buFont typeface="Lato"/>
              <a:buNone/>
              <a:defRPr sz="9600">
                <a:solidFill>
                  <a:schemeClr val="dk1"/>
                </a:solidFill>
                <a:latin typeface="Lato"/>
                <a:ea typeface="Lato"/>
                <a:cs typeface="Lato"/>
                <a:sym typeface="Lato"/>
              </a:defRPr>
            </a:lvl9pPr>
          </a:lstStyle>
          <a:p>
            <a:r>
              <a:t>xx%</a:t>
            </a:r>
          </a:p>
        </p:txBody>
      </p:sp>
      <p:sp>
        <p:nvSpPr>
          <p:cNvPr id="64" name="Google Shape;64;p11"/>
          <p:cNvSpPr txBox="1"/>
          <p:nvPr>
            <p:ph idx="1" type="body"/>
          </p:nvPr>
        </p:nvSpPr>
        <p:spPr>
          <a:xfrm>
            <a:off x="853950" y="2919450"/>
            <a:ext cx="7436100" cy="1071600"/>
          </a:xfrm>
          <a:prstGeom prst="rect">
            <a:avLst/>
          </a:prstGeom>
        </p:spPr>
        <p:txBody>
          <a:bodyPr anchorCtr="0" anchor="t" bIns="91425" lIns="91425" spcFirstLastPara="1" rIns="91425" wrap="square" tIns="91425">
            <a:noAutofit/>
          </a:bodyPr>
          <a:lstStyle>
            <a:lvl1pPr indent="-342900" lvl="0" marL="457200" algn="ctr">
              <a:spcBef>
                <a:spcPts val="0"/>
              </a:spcBef>
              <a:spcAft>
                <a:spcPts val="0"/>
              </a:spcAft>
              <a:buSzPts val="1800"/>
              <a:buChar char="●"/>
              <a:defRPr/>
            </a:lvl1pPr>
            <a:lvl2pPr indent="-317500" lvl="1" marL="914400" algn="ctr">
              <a:spcBef>
                <a:spcPts val="1600"/>
              </a:spcBef>
              <a:spcAft>
                <a:spcPts val="0"/>
              </a:spcAft>
              <a:buSzPts val="1400"/>
              <a:buChar char="○"/>
              <a:defRPr/>
            </a:lvl2pPr>
            <a:lvl3pPr indent="-317500" lvl="2" marL="1371600" algn="ctr">
              <a:spcBef>
                <a:spcPts val="1600"/>
              </a:spcBef>
              <a:spcAft>
                <a:spcPts val="0"/>
              </a:spcAft>
              <a:buSzPts val="1400"/>
              <a:buChar char="■"/>
              <a:defRPr/>
            </a:lvl3pPr>
            <a:lvl4pPr indent="-317500" lvl="3" marL="1828800" algn="ctr">
              <a:spcBef>
                <a:spcPts val="1600"/>
              </a:spcBef>
              <a:spcAft>
                <a:spcPts val="0"/>
              </a:spcAft>
              <a:buSzPts val="1400"/>
              <a:buChar char="●"/>
              <a:defRPr/>
            </a:lvl4pPr>
            <a:lvl5pPr indent="-317500" lvl="4" marL="2286000" algn="ctr">
              <a:spcBef>
                <a:spcPts val="1600"/>
              </a:spcBef>
              <a:spcAft>
                <a:spcPts val="0"/>
              </a:spcAft>
              <a:buSzPts val="1400"/>
              <a:buChar char="○"/>
              <a:defRPr/>
            </a:lvl5pPr>
            <a:lvl6pPr indent="-317500" lvl="5" marL="2743200" algn="ctr">
              <a:spcBef>
                <a:spcPts val="1600"/>
              </a:spcBef>
              <a:spcAft>
                <a:spcPts val="0"/>
              </a:spcAft>
              <a:buSzPts val="1400"/>
              <a:buChar char="■"/>
              <a:defRPr/>
            </a:lvl6pPr>
            <a:lvl7pPr indent="-317500" lvl="6" marL="3200400" algn="ctr">
              <a:spcBef>
                <a:spcPts val="1600"/>
              </a:spcBef>
              <a:spcAft>
                <a:spcPts val="0"/>
              </a:spcAft>
              <a:buSzPts val="1400"/>
              <a:buChar char="●"/>
              <a:defRPr/>
            </a:lvl7pPr>
            <a:lvl8pPr indent="-317500" lvl="7" marL="3657600" algn="ctr">
              <a:spcBef>
                <a:spcPts val="1600"/>
              </a:spcBef>
              <a:spcAft>
                <a:spcPts val="0"/>
              </a:spcAft>
              <a:buSzPts val="1400"/>
              <a:buChar char="○"/>
              <a:defRPr/>
            </a:lvl8pPr>
            <a:lvl9pPr indent="-317500" lvl="8" marL="4114800" algn="ctr">
              <a:spcBef>
                <a:spcPts val="1600"/>
              </a:spcBef>
              <a:spcAft>
                <a:spcPts val="1600"/>
              </a:spcAft>
              <a:buSzPts val="1400"/>
              <a:buChar char="■"/>
              <a:defRPr/>
            </a:lvl9pPr>
          </a:lstStyle>
          <a:p/>
        </p:txBody>
      </p:sp>
      <p:sp>
        <p:nvSpPr>
          <p:cNvPr id="65" name="Google Shape;65;p11"/>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Blank" type="blank">
  <p:cSld name="BLANK">
    <p:spTree>
      <p:nvGrpSpPr>
        <p:cNvPr id="66" name="Shape 66"/>
        <p:cNvGrpSpPr/>
        <p:nvPr/>
      </p:nvGrpSpPr>
      <p:grpSpPr>
        <a:xfrm>
          <a:off x="0" y="0"/>
          <a:ext cx="0" cy="0"/>
          <a:chOff x="0" y="0"/>
          <a:chExt cx="0" cy="0"/>
        </a:xfrm>
      </p:grpSpPr>
      <p:sp>
        <p:nvSpPr>
          <p:cNvPr id="67" name="Google Shape;67;p12"/>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9">
  <p:cSld name="AUTOLAYOUT_228">
    <p:bg>
      <p:bgPr>
        <a:solidFill>
          <a:srgbClr val="FFFFFF"/>
        </a:solidFill>
      </p:bgPr>
    </p:bg>
    <p:spTree>
      <p:nvGrpSpPr>
        <p:cNvPr id="68" name="Shape 68"/>
        <p:cNvGrpSpPr/>
        <p:nvPr/>
      </p:nvGrpSpPr>
      <p:grpSpPr>
        <a:xfrm>
          <a:off x="0" y="0"/>
          <a:ext cx="0" cy="0"/>
          <a:chOff x="0" y="0"/>
          <a:chExt cx="0" cy="0"/>
        </a:xfrm>
      </p:grpSpPr>
      <p:sp>
        <p:nvSpPr>
          <p:cNvPr id="69" name="Google Shape;69;p13"/>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0" name="Google Shape;70;p13"/>
          <p:cNvSpPr/>
          <p:nvPr/>
        </p:nvSpPr>
        <p:spPr>
          <a:xfrm>
            <a:off x="0" y="1057700"/>
            <a:ext cx="9144000" cy="7164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3"/>
          <p:cNvSpPr txBox="1"/>
          <p:nvPr>
            <p:ph type="ctrTitle"/>
          </p:nvPr>
        </p:nvSpPr>
        <p:spPr>
          <a:xfrm>
            <a:off x="345650" y="1057700"/>
            <a:ext cx="7172100" cy="716400"/>
          </a:xfrm>
          <a:prstGeom prst="rect">
            <a:avLst/>
          </a:prstGeom>
          <a:noFill/>
          <a:ln>
            <a:noFill/>
          </a:ln>
        </p:spPr>
        <p:txBody>
          <a:bodyPr anchorCtr="0" anchor="ctr" bIns="91425" lIns="91425" spcFirstLastPara="1" rIns="91425" wrap="square" tIns="91425">
            <a:noAutofit/>
          </a:bodyPr>
          <a:lstStyle>
            <a:lvl1pPr lvl="0" rtl="0" algn="l">
              <a:lnSpc>
                <a:spcPct val="100000"/>
              </a:lnSpc>
              <a:spcBef>
                <a:spcPts val="0"/>
              </a:spcBef>
              <a:spcAft>
                <a:spcPts val="0"/>
              </a:spcAft>
              <a:buClr>
                <a:srgbClr val="FFFFFF"/>
              </a:buClr>
              <a:buSzPts val="2400"/>
              <a:buNone/>
              <a:defRPr sz="2400">
                <a:solidFill>
                  <a:srgbClr val="FFFFFF"/>
                </a:solidFill>
              </a:defRPr>
            </a:lvl1pPr>
            <a:lvl2pPr lvl="1" rtl="0" algn="l">
              <a:lnSpc>
                <a:spcPct val="100000"/>
              </a:lnSpc>
              <a:spcBef>
                <a:spcPts val="0"/>
              </a:spcBef>
              <a:spcAft>
                <a:spcPts val="0"/>
              </a:spcAft>
              <a:buClr>
                <a:srgbClr val="FFFFFF"/>
              </a:buClr>
              <a:buSzPts val="2400"/>
              <a:buNone/>
              <a:defRPr b="1" sz="2400">
                <a:solidFill>
                  <a:srgbClr val="FFFFFF"/>
                </a:solidFill>
              </a:defRPr>
            </a:lvl2pPr>
            <a:lvl3pPr lvl="2" rtl="0" algn="l">
              <a:lnSpc>
                <a:spcPct val="100000"/>
              </a:lnSpc>
              <a:spcBef>
                <a:spcPts val="0"/>
              </a:spcBef>
              <a:spcAft>
                <a:spcPts val="0"/>
              </a:spcAft>
              <a:buClr>
                <a:srgbClr val="FFFFFF"/>
              </a:buClr>
              <a:buSzPts val="2400"/>
              <a:buNone/>
              <a:defRPr b="1" sz="2400">
                <a:solidFill>
                  <a:srgbClr val="FFFFFF"/>
                </a:solidFill>
              </a:defRPr>
            </a:lvl3pPr>
            <a:lvl4pPr lvl="3" rtl="0" algn="l">
              <a:lnSpc>
                <a:spcPct val="100000"/>
              </a:lnSpc>
              <a:spcBef>
                <a:spcPts val="0"/>
              </a:spcBef>
              <a:spcAft>
                <a:spcPts val="0"/>
              </a:spcAft>
              <a:buClr>
                <a:srgbClr val="FFFFFF"/>
              </a:buClr>
              <a:buSzPts val="2400"/>
              <a:buNone/>
              <a:defRPr b="1" sz="2400">
                <a:solidFill>
                  <a:srgbClr val="FFFFFF"/>
                </a:solidFill>
              </a:defRPr>
            </a:lvl4pPr>
            <a:lvl5pPr lvl="4" rtl="0" algn="l">
              <a:lnSpc>
                <a:spcPct val="100000"/>
              </a:lnSpc>
              <a:spcBef>
                <a:spcPts val="0"/>
              </a:spcBef>
              <a:spcAft>
                <a:spcPts val="0"/>
              </a:spcAft>
              <a:buClr>
                <a:srgbClr val="FFFFFF"/>
              </a:buClr>
              <a:buSzPts val="2400"/>
              <a:buNone/>
              <a:defRPr b="1" sz="2400">
                <a:solidFill>
                  <a:srgbClr val="FFFFFF"/>
                </a:solidFill>
              </a:defRPr>
            </a:lvl5pPr>
            <a:lvl6pPr lvl="5" rtl="0" algn="l">
              <a:lnSpc>
                <a:spcPct val="100000"/>
              </a:lnSpc>
              <a:spcBef>
                <a:spcPts val="0"/>
              </a:spcBef>
              <a:spcAft>
                <a:spcPts val="0"/>
              </a:spcAft>
              <a:buClr>
                <a:srgbClr val="FFFFFF"/>
              </a:buClr>
              <a:buSzPts val="2400"/>
              <a:buNone/>
              <a:defRPr b="1" sz="2400">
                <a:solidFill>
                  <a:srgbClr val="FFFFFF"/>
                </a:solidFill>
              </a:defRPr>
            </a:lvl6pPr>
            <a:lvl7pPr lvl="6" rtl="0" algn="l">
              <a:lnSpc>
                <a:spcPct val="100000"/>
              </a:lnSpc>
              <a:spcBef>
                <a:spcPts val="0"/>
              </a:spcBef>
              <a:spcAft>
                <a:spcPts val="0"/>
              </a:spcAft>
              <a:buClr>
                <a:srgbClr val="FFFFFF"/>
              </a:buClr>
              <a:buSzPts val="2400"/>
              <a:buNone/>
              <a:defRPr b="1" sz="2400">
                <a:solidFill>
                  <a:srgbClr val="FFFFFF"/>
                </a:solidFill>
              </a:defRPr>
            </a:lvl7pPr>
            <a:lvl8pPr lvl="7" rtl="0" algn="l">
              <a:lnSpc>
                <a:spcPct val="100000"/>
              </a:lnSpc>
              <a:spcBef>
                <a:spcPts val="0"/>
              </a:spcBef>
              <a:spcAft>
                <a:spcPts val="0"/>
              </a:spcAft>
              <a:buClr>
                <a:srgbClr val="FFFFFF"/>
              </a:buClr>
              <a:buSzPts val="2400"/>
              <a:buNone/>
              <a:defRPr b="1" sz="2400">
                <a:solidFill>
                  <a:srgbClr val="FFFFFF"/>
                </a:solidFill>
              </a:defRPr>
            </a:lvl8pPr>
            <a:lvl9pPr lvl="8" rtl="0" algn="l">
              <a:lnSpc>
                <a:spcPct val="100000"/>
              </a:lnSpc>
              <a:spcBef>
                <a:spcPts val="0"/>
              </a:spcBef>
              <a:spcAft>
                <a:spcPts val="0"/>
              </a:spcAft>
              <a:buClr>
                <a:srgbClr val="FFFFFF"/>
              </a:buClr>
              <a:buSzPts val="2400"/>
              <a:buNone/>
              <a:defRPr b="1" sz="2400">
                <a:solidFill>
                  <a:srgbClr val="FFFFFF"/>
                </a:solidFill>
              </a:defRPr>
            </a:lvl9pPr>
          </a:lstStyle>
          <a:p/>
        </p:txBody>
      </p:sp>
      <p:sp>
        <p:nvSpPr>
          <p:cNvPr id="72" name="Google Shape;72;p13"/>
          <p:cNvSpPr txBox="1"/>
          <p:nvPr>
            <p:ph idx="1" type="subTitle"/>
          </p:nvPr>
        </p:nvSpPr>
        <p:spPr>
          <a:xfrm>
            <a:off x="345650" y="1925025"/>
            <a:ext cx="7172100" cy="1989900"/>
          </a:xfrm>
          <a:prstGeom prst="rect">
            <a:avLst/>
          </a:prstGeom>
          <a:noFill/>
          <a:ln>
            <a:noFill/>
          </a:ln>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1600"/>
              <a:buNone/>
              <a:defRPr sz="1600">
                <a:solidFill>
                  <a:srgbClr val="FFFFFF"/>
                </a:solidFill>
              </a:defRPr>
            </a:lvl1pPr>
            <a:lvl2pPr lvl="1" rtl="0" algn="l">
              <a:lnSpc>
                <a:spcPct val="100000"/>
              </a:lnSpc>
              <a:spcBef>
                <a:spcPts val="0"/>
              </a:spcBef>
              <a:spcAft>
                <a:spcPts val="0"/>
              </a:spcAft>
              <a:buClr>
                <a:srgbClr val="FFFFFF"/>
              </a:buClr>
              <a:buSzPts val="1600"/>
              <a:buNone/>
              <a:defRPr sz="1600">
                <a:solidFill>
                  <a:srgbClr val="FFFFFF"/>
                </a:solidFill>
              </a:defRPr>
            </a:lvl2pPr>
            <a:lvl3pPr lvl="2" rtl="0" algn="l">
              <a:lnSpc>
                <a:spcPct val="100000"/>
              </a:lnSpc>
              <a:spcBef>
                <a:spcPts val="0"/>
              </a:spcBef>
              <a:spcAft>
                <a:spcPts val="0"/>
              </a:spcAft>
              <a:buClr>
                <a:srgbClr val="FFFFFF"/>
              </a:buClr>
              <a:buSzPts val="1600"/>
              <a:buNone/>
              <a:defRPr sz="1600">
                <a:solidFill>
                  <a:srgbClr val="FFFFFF"/>
                </a:solidFill>
              </a:defRPr>
            </a:lvl3pPr>
            <a:lvl4pPr lvl="3" rtl="0" algn="l">
              <a:lnSpc>
                <a:spcPct val="100000"/>
              </a:lnSpc>
              <a:spcBef>
                <a:spcPts val="0"/>
              </a:spcBef>
              <a:spcAft>
                <a:spcPts val="0"/>
              </a:spcAft>
              <a:buClr>
                <a:srgbClr val="FFFFFF"/>
              </a:buClr>
              <a:buSzPts val="1600"/>
              <a:buNone/>
              <a:defRPr sz="1600">
                <a:solidFill>
                  <a:srgbClr val="FFFFFF"/>
                </a:solidFill>
              </a:defRPr>
            </a:lvl4pPr>
            <a:lvl5pPr lvl="4" rtl="0" algn="l">
              <a:lnSpc>
                <a:spcPct val="100000"/>
              </a:lnSpc>
              <a:spcBef>
                <a:spcPts val="0"/>
              </a:spcBef>
              <a:spcAft>
                <a:spcPts val="0"/>
              </a:spcAft>
              <a:buClr>
                <a:srgbClr val="FFFFFF"/>
              </a:buClr>
              <a:buSzPts val="1600"/>
              <a:buNone/>
              <a:defRPr sz="1600">
                <a:solidFill>
                  <a:srgbClr val="FFFFFF"/>
                </a:solidFill>
              </a:defRPr>
            </a:lvl5pPr>
            <a:lvl6pPr lvl="5" rtl="0" algn="l">
              <a:lnSpc>
                <a:spcPct val="100000"/>
              </a:lnSpc>
              <a:spcBef>
                <a:spcPts val="0"/>
              </a:spcBef>
              <a:spcAft>
                <a:spcPts val="0"/>
              </a:spcAft>
              <a:buClr>
                <a:srgbClr val="FFFFFF"/>
              </a:buClr>
              <a:buSzPts val="1600"/>
              <a:buNone/>
              <a:defRPr sz="1600">
                <a:solidFill>
                  <a:srgbClr val="FFFFFF"/>
                </a:solidFill>
              </a:defRPr>
            </a:lvl6pPr>
            <a:lvl7pPr lvl="6" rtl="0" algn="l">
              <a:lnSpc>
                <a:spcPct val="100000"/>
              </a:lnSpc>
              <a:spcBef>
                <a:spcPts val="0"/>
              </a:spcBef>
              <a:spcAft>
                <a:spcPts val="0"/>
              </a:spcAft>
              <a:buClr>
                <a:srgbClr val="FFFFFF"/>
              </a:buClr>
              <a:buSzPts val="1600"/>
              <a:buNone/>
              <a:defRPr sz="1600">
                <a:solidFill>
                  <a:srgbClr val="FFFFFF"/>
                </a:solidFill>
              </a:defRPr>
            </a:lvl7pPr>
            <a:lvl8pPr lvl="7" rtl="0" algn="l">
              <a:lnSpc>
                <a:spcPct val="100000"/>
              </a:lnSpc>
              <a:spcBef>
                <a:spcPts val="0"/>
              </a:spcBef>
              <a:spcAft>
                <a:spcPts val="0"/>
              </a:spcAft>
              <a:buClr>
                <a:srgbClr val="FFFFFF"/>
              </a:buClr>
              <a:buSzPts val="1600"/>
              <a:buNone/>
              <a:defRPr sz="1600">
                <a:solidFill>
                  <a:srgbClr val="FFFFFF"/>
                </a:solidFill>
              </a:defRPr>
            </a:lvl8pPr>
            <a:lvl9pPr lvl="8" rtl="0" algn="l">
              <a:lnSpc>
                <a:spcPct val="100000"/>
              </a:lnSpc>
              <a:spcBef>
                <a:spcPts val="0"/>
              </a:spcBef>
              <a:spcAft>
                <a:spcPts val="0"/>
              </a:spcAft>
              <a:buClr>
                <a:srgbClr val="FFFFFF"/>
              </a:buClr>
              <a:buSzPts val="1600"/>
              <a:buNone/>
              <a:defRPr sz="1600">
                <a:solidFill>
                  <a:srgbClr val="FFFFFF"/>
                </a:solidFill>
              </a:defRPr>
            </a:lvl9pPr>
          </a:lstStyle>
          <a:p/>
        </p:txBody>
      </p:sp>
      <p:sp>
        <p:nvSpPr>
          <p:cNvPr id="73" name="Google Shape;73;p1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4">
  <p:cSld name="AUTOLAYOUT_205">
    <p:bg>
      <p:bgPr>
        <a:solidFill>
          <a:srgbClr val="FFFFFF"/>
        </a:solidFill>
      </p:bgPr>
    </p:bg>
    <p:spTree>
      <p:nvGrpSpPr>
        <p:cNvPr id="74" name="Shape 74"/>
        <p:cNvGrpSpPr/>
        <p:nvPr/>
      </p:nvGrpSpPr>
      <p:grpSpPr>
        <a:xfrm>
          <a:off x="0" y="0"/>
          <a:ext cx="0" cy="0"/>
          <a:chOff x="0" y="0"/>
          <a:chExt cx="0" cy="0"/>
        </a:xfrm>
      </p:grpSpPr>
      <p:sp>
        <p:nvSpPr>
          <p:cNvPr id="75" name="Google Shape;75;p14"/>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6" name="Google Shape;76;p14"/>
          <p:cNvSpPr/>
          <p:nvPr/>
        </p:nvSpPr>
        <p:spPr>
          <a:xfrm>
            <a:off x="0" y="4665575"/>
            <a:ext cx="9144000" cy="4779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7" name="Google Shape;77;p14"/>
          <p:cNvSpPr txBox="1"/>
          <p:nvPr>
            <p:ph type="title"/>
          </p:nvPr>
        </p:nvSpPr>
        <p:spPr>
          <a:xfrm>
            <a:off x="349300" y="334525"/>
            <a:ext cx="7407000" cy="9810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dk1"/>
              </a:buClr>
              <a:buSzPts val="3200"/>
              <a:buNone/>
              <a:defRPr b="1" sz="3200">
                <a:solidFill>
                  <a:schemeClr val="dk1"/>
                </a:solidFill>
              </a:defRPr>
            </a:lvl1pPr>
            <a:lvl2pPr lvl="1" rtl="0" algn="l">
              <a:lnSpc>
                <a:spcPct val="100000"/>
              </a:lnSpc>
              <a:spcBef>
                <a:spcPts val="0"/>
              </a:spcBef>
              <a:spcAft>
                <a:spcPts val="0"/>
              </a:spcAft>
              <a:buClr>
                <a:schemeClr val="dk1"/>
              </a:buClr>
              <a:buSzPts val="3200"/>
              <a:buNone/>
              <a:defRPr b="1" sz="3200">
                <a:solidFill>
                  <a:schemeClr val="dk1"/>
                </a:solidFill>
              </a:defRPr>
            </a:lvl2pPr>
            <a:lvl3pPr lvl="2" rtl="0" algn="l">
              <a:lnSpc>
                <a:spcPct val="100000"/>
              </a:lnSpc>
              <a:spcBef>
                <a:spcPts val="0"/>
              </a:spcBef>
              <a:spcAft>
                <a:spcPts val="0"/>
              </a:spcAft>
              <a:buClr>
                <a:schemeClr val="dk1"/>
              </a:buClr>
              <a:buSzPts val="3200"/>
              <a:buNone/>
              <a:defRPr b="1" sz="3200">
                <a:solidFill>
                  <a:schemeClr val="dk1"/>
                </a:solidFill>
              </a:defRPr>
            </a:lvl3pPr>
            <a:lvl4pPr lvl="3" rtl="0" algn="l">
              <a:lnSpc>
                <a:spcPct val="100000"/>
              </a:lnSpc>
              <a:spcBef>
                <a:spcPts val="0"/>
              </a:spcBef>
              <a:spcAft>
                <a:spcPts val="0"/>
              </a:spcAft>
              <a:buClr>
                <a:schemeClr val="dk1"/>
              </a:buClr>
              <a:buSzPts val="3200"/>
              <a:buNone/>
              <a:defRPr b="1" sz="3200">
                <a:solidFill>
                  <a:schemeClr val="dk1"/>
                </a:solidFill>
              </a:defRPr>
            </a:lvl4pPr>
            <a:lvl5pPr lvl="4" rtl="0" algn="l">
              <a:lnSpc>
                <a:spcPct val="100000"/>
              </a:lnSpc>
              <a:spcBef>
                <a:spcPts val="0"/>
              </a:spcBef>
              <a:spcAft>
                <a:spcPts val="0"/>
              </a:spcAft>
              <a:buClr>
                <a:schemeClr val="dk1"/>
              </a:buClr>
              <a:buSzPts val="3200"/>
              <a:buNone/>
              <a:defRPr b="1" sz="3200">
                <a:solidFill>
                  <a:schemeClr val="dk1"/>
                </a:solidFill>
              </a:defRPr>
            </a:lvl5pPr>
            <a:lvl6pPr lvl="5" rtl="0" algn="l">
              <a:lnSpc>
                <a:spcPct val="100000"/>
              </a:lnSpc>
              <a:spcBef>
                <a:spcPts val="0"/>
              </a:spcBef>
              <a:spcAft>
                <a:spcPts val="0"/>
              </a:spcAft>
              <a:buClr>
                <a:schemeClr val="dk1"/>
              </a:buClr>
              <a:buSzPts val="3200"/>
              <a:buNone/>
              <a:defRPr b="1" sz="3200">
                <a:solidFill>
                  <a:schemeClr val="dk1"/>
                </a:solidFill>
              </a:defRPr>
            </a:lvl6pPr>
            <a:lvl7pPr lvl="6" rtl="0" algn="l">
              <a:lnSpc>
                <a:spcPct val="100000"/>
              </a:lnSpc>
              <a:spcBef>
                <a:spcPts val="0"/>
              </a:spcBef>
              <a:spcAft>
                <a:spcPts val="0"/>
              </a:spcAft>
              <a:buClr>
                <a:schemeClr val="dk1"/>
              </a:buClr>
              <a:buSzPts val="3200"/>
              <a:buNone/>
              <a:defRPr b="1" sz="3200">
                <a:solidFill>
                  <a:schemeClr val="dk1"/>
                </a:solidFill>
              </a:defRPr>
            </a:lvl7pPr>
            <a:lvl8pPr lvl="7" rtl="0" algn="l">
              <a:lnSpc>
                <a:spcPct val="100000"/>
              </a:lnSpc>
              <a:spcBef>
                <a:spcPts val="0"/>
              </a:spcBef>
              <a:spcAft>
                <a:spcPts val="0"/>
              </a:spcAft>
              <a:buClr>
                <a:schemeClr val="dk1"/>
              </a:buClr>
              <a:buSzPts val="3200"/>
              <a:buNone/>
              <a:defRPr b="1" sz="3200">
                <a:solidFill>
                  <a:schemeClr val="dk1"/>
                </a:solidFill>
              </a:defRPr>
            </a:lvl8pPr>
            <a:lvl9pPr lvl="8" rtl="0" algn="l">
              <a:lnSpc>
                <a:spcPct val="100000"/>
              </a:lnSpc>
              <a:spcBef>
                <a:spcPts val="0"/>
              </a:spcBef>
              <a:spcAft>
                <a:spcPts val="0"/>
              </a:spcAft>
              <a:buClr>
                <a:schemeClr val="dk1"/>
              </a:buClr>
              <a:buSzPts val="3200"/>
              <a:buNone/>
              <a:defRPr b="1" sz="3200">
                <a:solidFill>
                  <a:schemeClr val="dk1"/>
                </a:solidFill>
              </a:defRPr>
            </a:lvl9pPr>
          </a:lstStyle>
          <a:p/>
        </p:txBody>
      </p:sp>
      <p:sp>
        <p:nvSpPr>
          <p:cNvPr id="78" name="Google Shape;78;p14"/>
          <p:cNvSpPr txBox="1"/>
          <p:nvPr>
            <p:ph idx="1" type="body"/>
          </p:nvPr>
        </p:nvSpPr>
        <p:spPr>
          <a:xfrm>
            <a:off x="4692950" y="1439525"/>
            <a:ext cx="4136400" cy="28803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79" name="Google Shape;79;p14"/>
          <p:cNvSpPr txBox="1"/>
          <p:nvPr>
            <p:ph idx="2" type="body"/>
          </p:nvPr>
        </p:nvSpPr>
        <p:spPr>
          <a:xfrm>
            <a:off x="349200" y="1439525"/>
            <a:ext cx="4136400" cy="28803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80" name="Google Shape;80;p1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lt1"/>
                </a:solidFill>
              </a:defRPr>
            </a:lvl1pPr>
            <a:lvl2pPr lvl="1" rtl="0" algn="r">
              <a:lnSpc>
                <a:spcPct val="100000"/>
              </a:lnSpc>
              <a:spcAft>
                <a:spcPts val="0"/>
              </a:spcAft>
              <a:buNone/>
              <a:defRPr sz="1000">
                <a:solidFill>
                  <a:schemeClr val="lt1"/>
                </a:solidFill>
              </a:defRPr>
            </a:lvl2pPr>
            <a:lvl3pPr lvl="2" rtl="0" algn="r">
              <a:lnSpc>
                <a:spcPct val="100000"/>
              </a:lnSpc>
              <a:spcAft>
                <a:spcPts val="0"/>
              </a:spcAft>
              <a:buNone/>
              <a:defRPr sz="1000">
                <a:solidFill>
                  <a:schemeClr val="lt1"/>
                </a:solidFill>
              </a:defRPr>
            </a:lvl3pPr>
            <a:lvl4pPr lvl="3" rtl="0" algn="r">
              <a:lnSpc>
                <a:spcPct val="100000"/>
              </a:lnSpc>
              <a:spcAft>
                <a:spcPts val="0"/>
              </a:spcAft>
              <a:buNone/>
              <a:defRPr sz="1000">
                <a:solidFill>
                  <a:schemeClr val="lt1"/>
                </a:solidFill>
              </a:defRPr>
            </a:lvl4pPr>
            <a:lvl5pPr lvl="4" rtl="0" algn="r">
              <a:lnSpc>
                <a:spcPct val="100000"/>
              </a:lnSpc>
              <a:spcAft>
                <a:spcPts val="0"/>
              </a:spcAft>
              <a:buNone/>
              <a:defRPr sz="1000">
                <a:solidFill>
                  <a:schemeClr val="lt1"/>
                </a:solidFill>
              </a:defRPr>
            </a:lvl5pPr>
            <a:lvl6pPr lvl="5" rtl="0" algn="r">
              <a:lnSpc>
                <a:spcPct val="100000"/>
              </a:lnSpc>
              <a:spcAft>
                <a:spcPts val="0"/>
              </a:spcAft>
              <a:buNone/>
              <a:defRPr sz="1000">
                <a:solidFill>
                  <a:schemeClr val="lt1"/>
                </a:solidFill>
              </a:defRPr>
            </a:lvl6pPr>
            <a:lvl7pPr lvl="6" rtl="0" algn="r">
              <a:lnSpc>
                <a:spcPct val="100000"/>
              </a:lnSpc>
              <a:spcAft>
                <a:spcPts val="0"/>
              </a:spcAft>
              <a:buNone/>
              <a:defRPr sz="1000">
                <a:solidFill>
                  <a:schemeClr val="lt1"/>
                </a:solidFill>
              </a:defRPr>
            </a:lvl7pPr>
            <a:lvl8pPr lvl="7" rtl="0" algn="r">
              <a:lnSpc>
                <a:spcPct val="100000"/>
              </a:lnSpc>
              <a:spcAft>
                <a:spcPts val="0"/>
              </a:spcAft>
              <a:buNone/>
              <a:defRPr sz="1000">
                <a:solidFill>
                  <a:schemeClr val="lt1"/>
                </a:solidFill>
              </a:defRPr>
            </a:lvl8pPr>
            <a:lvl9pPr lvl="8" rtl="0" algn="r">
              <a:lnSpc>
                <a:spcPct val="100000"/>
              </a:lnSpc>
              <a:spcAft>
                <a:spcPts val="0"/>
              </a:spcAft>
              <a:buNone/>
              <a:defRPr sz="1000">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3">
  <p:cSld name="AUTOLAYOUT_206">
    <p:bg>
      <p:bgPr>
        <a:solidFill>
          <a:srgbClr val="FFFFFF"/>
        </a:solidFill>
      </p:bgPr>
    </p:bg>
    <p:spTree>
      <p:nvGrpSpPr>
        <p:cNvPr id="81" name="Shape 81"/>
        <p:cNvGrpSpPr/>
        <p:nvPr/>
      </p:nvGrpSpPr>
      <p:grpSpPr>
        <a:xfrm>
          <a:off x="0" y="0"/>
          <a:ext cx="0" cy="0"/>
          <a:chOff x="0" y="0"/>
          <a:chExt cx="0" cy="0"/>
        </a:xfrm>
      </p:grpSpPr>
      <p:sp>
        <p:nvSpPr>
          <p:cNvPr id="82" name="Google Shape;82;p15"/>
          <p:cNvSpPr/>
          <p:nvPr/>
        </p:nvSpPr>
        <p:spPr>
          <a:xfrm>
            <a:off x="0" y="0"/>
            <a:ext cx="91440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3" name="Google Shape;83;p15"/>
          <p:cNvSpPr/>
          <p:nvPr/>
        </p:nvSpPr>
        <p:spPr>
          <a:xfrm>
            <a:off x="308782" y="1640000"/>
            <a:ext cx="8526000" cy="332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4" name="Google Shape;84;p15"/>
          <p:cNvSpPr/>
          <p:nvPr/>
        </p:nvSpPr>
        <p:spPr>
          <a:xfrm>
            <a:off x="2440287" y="1640000"/>
            <a:ext cx="2131500" cy="332100"/>
          </a:xfrm>
          <a:prstGeom prst="rect">
            <a:avLst/>
          </a:prstGeom>
          <a:solidFill>
            <a:srgbClr val="FFFFFF">
              <a:alpha val="3137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5"/>
          <p:cNvSpPr/>
          <p:nvPr/>
        </p:nvSpPr>
        <p:spPr>
          <a:xfrm>
            <a:off x="4571811" y="1640000"/>
            <a:ext cx="2131500" cy="332100"/>
          </a:xfrm>
          <a:prstGeom prst="rect">
            <a:avLst/>
          </a:prstGeom>
          <a:solidFill>
            <a:srgbClr val="FFFFFF">
              <a:alpha val="188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6" name="Google Shape;86;p15"/>
          <p:cNvSpPr/>
          <p:nvPr/>
        </p:nvSpPr>
        <p:spPr>
          <a:xfrm>
            <a:off x="308750" y="1640000"/>
            <a:ext cx="2131500" cy="332100"/>
          </a:xfrm>
          <a:prstGeom prst="rect">
            <a:avLst/>
          </a:prstGeom>
          <a:solidFill>
            <a:srgbClr val="FFFFFF">
              <a:alpha val="4392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7" name="Google Shape;87;p15"/>
          <p:cNvSpPr txBox="1"/>
          <p:nvPr>
            <p:ph type="title"/>
          </p:nvPr>
        </p:nvSpPr>
        <p:spPr>
          <a:xfrm>
            <a:off x="232550" y="609450"/>
            <a:ext cx="6355200" cy="8778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rgbClr val="434343"/>
              </a:buClr>
              <a:buSzPts val="2800"/>
              <a:buNone/>
              <a:defRPr b="1" sz="2800">
                <a:solidFill>
                  <a:srgbClr val="434343"/>
                </a:solidFill>
              </a:defRPr>
            </a:lvl1pPr>
            <a:lvl2pPr lvl="1" rtl="0" algn="l">
              <a:lnSpc>
                <a:spcPct val="100000"/>
              </a:lnSpc>
              <a:spcBef>
                <a:spcPts val="0"/>
              </a:spcBef>
              <a:spcAft>
                <a:spcPts val="0"/>
              </a:spcAft>
              <a:buClr>
                <a:srgbClr val="434343"/>
              </a:buClr>
              <a:buSzPts val="2800"/>
              <a:buNone/>
              <a:defRPr b="1" sz="2800">
                <a:solidFill>
                  <a:srgbClr val="434343"/>
                </a:solidFill>
              </a:defRPr>
            </a:lvl2pPr>
            <a:lvl3pPr lvl="2" rtl="0" algn="l">
              <a:lnSpc>
                <a:spcPct val="100000"/>
              </a:lnSpc>
              <a:spcBef>
                <a:spcPts val="0"/>
              </a:spcBef>
              <a:spcAft>
                <a:spcPts val="0"/>
              </a:spcAft>
              <a:buClr>
                <a:srgbClr val="434343"/>
              </a:buClr>
              <a:buSzPts val="2800"/>
              <a:buNone/>
              <a:defRPr b="1" sz="2800">
                <a:solidFill>
                  <a:srgbClr val="434343"/>
                </a:solidFill>
              </a:defRPr>
            </a:lvl3pPr>
            <a:lvl4pPr lvl="3" rtl="0" algn="l">
              <a:lnSpc>
                <a:spcPct val="100000"/>
              </a:lnSpc>
              <a:spcBef>
                <a:spcPts val="0"/>
              </a:spcBef>
              <a:spcAft>
                <a:spcPts val="0"/>
              </a:spcAft>
              <a:buClr>
                <a:srgbClr val="434343"/>
              </a:buClr>
              <a:buSzPts val="2800"/>
              <a:buNone/>
              <a:defRPr b="1" sz="2800">
                <a:solidFill>
                  <a:srgbClr val="434343"/>
                </a:solidFill>
              </a:defRPr>
            </a:lvl4pPr>
            <a:lvl5pPr lvl="4" rtl="0" algn="l">
              <a:lnSpc>
                <a:spcPct val="100000"/>
              </a:lnSpc>
              <a:spcBef>
                <a:spcPts val="0"/>
              </a:spcBef>
              <a:spcAft>
                <a:spcPts val="0"/>
              </a:spcAft>
              <a:buClr>
                <a:srgbClr val="434343"/>
              </a:buClr>
              <a:buSzPts val="2800"/>
              <a:buNone/>
              <a:defRPr b="1" sz="2800">
                <a:solidFill>
                  <a:srgbClr val="434343"/>
                </a:solidFill>
              </a:defRPr>
            </a:lvl5pPr>
            <a:lvl6pPr lvl="5" rtl="0" algn="l">
              <a:lnSpc>
                <a:spcPct val="100000"/>
              </a:lnSpc>
              <a:spcBef>
                <a:spcPts val="0"/>
              </a:spcBef>
              <a:spcAft>
                <a:spcPts val="0"/>
              </a:spcAft>
              <a:buClr>
                <a:srgbClr val="434343"/>
              </a:buClr>
              <a:buSzPts val="2800"/>
              <a:buNone/>
              <a:defRPr b="1" sz="2800">
                <a:solidFill>
                  <a:srgbClr val="434343"/>
                </a:solidFill>
              </a:defRPr>
            </a:lvl6pPr>
            <a:lvl7pPr lvl="6" rtl="0" algn="l">
              <a:lnSpc>
                <a:spcPct val="100000"/>
              </a:lnSpc>
              <a:spcBef>
                <a:spcPts val="0"/>
              </a:spcBef>
              <a:spcAft>
                <a:spcPts val="0"/>
              </a:spcAft>
              <a:buClr>
                <a:srgbClr val="434343"/>
              </a:buClr>
              <a:buSzPts val="2800"/>
              <a:buNone/>
              <a:defRPr b="1" sz="2800">
                <a:solidFill>
                  <a:srgbClr val="434343"/>
                </a:solidFill>
              </a:defRPr>
            </a:lvl7pPr>
            <a:lvl8pPr lvl="7" rtl="0" algn="l">
              <a:lnSpc>
                <a:spcPct val="100000"/>
              </a:lnSpc>
              <a:spcBef>
                <a:spcPts val="0"/>
              </a:spcBef>
              <a:spcAft>
                <a:spcPts val="0"/>
              </a:spcAft>
              <a:buClr>
                <a:srgbClr val="434343"/>
              </a:buClr>
              <a:buSzPts val="2800"/>
              <a:buNone/>
              <a:defRPr b="1" sz="2800">
                <a:solidFill>
                  <a:srgbClr val="434343"/>
                </a:solidFill>
              </a:defRPr>
            </a:lvl8pPr>
            <a:lvl9pPr lvl="8" rtl="0" algn="l">
              <a:lnSpc>
                <a:spcPct val="100000"/>
              </a:lnSpc>
              <a:spcBef>
                <a:spcPts val="0"/>
              </a:spcBef>
              <a:spcAft>
                <a:spcPts val="0"/>
              </a:spcAft>
              <a:buClr>
                <a:srgbClr val="434343"/>
              </a:buClr>
              <a:buSzPts val="2800"/>
              <a:buNone/>
              <a:defRPr b="1" sz="2800">
                <a:solidFill>
                  <a:srgbClr val="434343"/>
                </a:solidFill>
              </a:defRPr>
            </a:lvl9pPr>
          </a:lstStyle>
          <a:p/>
        </p:txBody>
      </p:sp>
      <p:sp>
        <p:nvSpPr>
          <p:cNvPr id="88" name="Google Shape;88;p15"/>
          <p:cNvSpPr txBox="1"/>
          <p:nvPr>
            <p:ph idx="1" type="body"/>
          </p:nvPr>
        </p:nvSpPr>
        <p:spPr>
          <a:xfrm>
            <a:off x="308775" y="2286000"/>
            <a:ext cx="2690400" cy="22482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666666"/>
              </a:buClr>
              <a:buSzPts val="1400"/>
              <a:buChar char="●"/>
              <a:defRPr sz="1400">
                <a:solidFill>
                  <a:srgbClr val="666666"/>
                </a:solidFill>
              </a:defRPr>
            </a:lvl1pPr>
            <a:lvl2pPr indent="-304800" lvl="1" marL="914400" rtl="0" algn="l">
              <a:lnSpc>
                <a:spcPct val="115000"/>
              </a:lnSpc>
              <a:spcBef>
                <a:spcPts val="1600"/>
              </a:spcBef>
              <a:spcAft>
                <a:spcPts val="0"/>
              </a:spcAft>
              <a:buClr>
                <a:srgbClr val="666666"/>
              </a:buClr>
              <a:buSzPts val="1200"/>
              <a:buChar char="○"/>
              <a:defRPr sz="1200">
                <a:solidFill>
                  <a:srgbClr val="666666"/>
                </a:solidFill>
              </a:defRPr>
            </a:lvl2pPr>
            <a:lvl3pPr indent="-304800" lvl="2" marL="1371600" rtl="0" algn="l">
              <a:lnSpc>
                <a:spcPct val="115000"/>
              </a:lnSpc>
              <a:spcBef>
                <a:spcPts val="1600"/>
              </a:spcBef>
              <a:spcAft>
                <a:spcPts val="0"/>
              </a:spcAft>
              <a:buClr>
                <a:srgbClr val="666666"/>
              </a:buClr>
              <a:buSzPts val="1200"/>
              <a:buChar char="■"/>
              <a:defRPr sz="1200">
                <a:solidFill>
                  <a:srgbClr val="666666"/>
                </a:solidFill>
              </a:defRPr>
            </a:lvl3pPr>
            <a:lvl4pPr indent="-304800" lvl="3" marL="1828800" rtl="0" algn="l">
              <a:lnSpc>
                <a:spcPct val="115000"/>
              </a:lnSpc>
              <a:spcBef>
                <a:spcPts val="1600"/>
              </a:spcBef>
              <a:spcAft>
                <a:spcPts val="0"/>
              </a:spcAft>
              <a:buClr>
                <a:srgbClr val="666666"/>
              </a:buClr>
              <a:buSzPts val="1200"/>
              <a:buChar char="●"/>
              <a:defRPr sz="1200">
                <a:solidFill>
                  <a:srgbClr val="666666"/>
                </a:solidFill>
              </a:defRPr>
            </a:lvl4pPr>
            <a:lvl5pPr indent="-304800" lvl="4" marL="2286000" rtl="0" algn="l">
              <a:lnSpc>
                <a:spcPct val="115000"/>
              </a:lnSpc>
              <a:spcBef>
                <a:spcPts val="1600"/>
              </a:spcBef>
              <a:spcAft>
                <a:spcPts val="0"/>
              </a:spcAft>
              <a:buClr>
                <a:srgbClr val="666666"/>
              </a:buClr>
              <a:buSzPts val="1200"/>
              <a:buChar char="○"/>
              <a:defRPr sz="1200">
                <a:solidFill>
                  <a:srgbClr val="666666"/>
                </a:solidFill>
              </a:defRPr>
            </a:lvl5pPr>
            <a:lvl6pPr indent="-304800" lvl="5" marL="2743200" rtl="0" algn="l">
              <a:lnSpc>
                <a:spcPct val="115000"/>
              </a:lnSpc>
              <a:spcBef>
                <a:spcPts val="1600"/>
              </a:spcBef>
              <a:spcAft>
                <a:spcPts val="0"/>
              </a:spcAft>
              <a:buClr>
                <a:srgbClr val="666666"/>
              </a:buClr>
              <a:buSzPts val="1200"/>
              <a:buChar char="■"/>
              <a:defRPr sz="1200">
                <a:solidFill>
                  <a:srgbClr val="666666"/>
                </a:solidFill>
              </a:defRPr>
            </a:lvl6pPr>
            <a:lvl7pPr indent="-304800" lvl="6" marL="3200400" rtl="0" algn="l">
              <a:lnSpc>
                <a:spcPct val="115000"/>
              </a:lnSpc>
              <a:spcBef>
                <a:spcPts val="1600"/>
              </a:spcBef>
              <a:spcAft>
                <a:spcPts val="0"/>
              </a:spcAft>
              <a:buClr>
                <a:srgbClr val="666666"/>
              </a:buClr>
              <a:buSzPts val="1200"/>
              <a:buChar char="●"/>
              <a:defRPr sz="1200">
                <a:solidFill>
                  <a:srgbClr val="666666"/>
                </a:solidFill>
              </a:defRPr>
            </a:lvl7pPr>
            <a:lvl8pPr indent="-304800" lvl="7" marL="3657600" rtl="0" algn="l">
              <a:lnSpc>
                <a:spcPct val="115000"/>
              </a:lnSpc>
              <a:spcBef>
                <a:spcPts val="1600"/>
              </a:spcBef>
              <a:spcAft>
                <a:spcPts val="0"/>
              </a:spcAft>
              <a:buClr>
                <a:srgbClr val="666666"/>
              </a:buClr>
              <a:buSzPts val="1200"/>
              <a:buChar char="○"/>
              <a:defRPr sz="1200">
                <a:solidFill>
                  <a:srgbClr val="666666"/>
                </a:solidFill>
              </a:defRPr>
            </a:lvl8pPr>
            <a:lvl9pPr indent="-304800" lvl="8" marL="4114800" rtl="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89" name="Google Shape;89;p15"/>
          <p:cNvSpPr txBox="1"/>
          <p:nvPr>
            <p:ph idx="2" type="body"/>
          </p:nvPr>
        </p:nvSpPr>
        <p:spPr>
          <a:xfrm>
            <a:off x="3226538" y="2286000"/>
            <a:ext cx="2690400" cy="22482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666666"/>
              </a:buClr>
              <a:buSzPts val="1400"/>
              <a:buChar char="●"/>
              <a:defRPr sz="1400">
                <a:solidFill>
                  <a:srgbClr val="666666"/>
                </a:solidFill>
              </a:defRPr>
            </a:lvl1pPr>
            <a:lvl2pPr indent="-304800" lvl="1" marL="914400" rtl="0" algn="l">
              <a:lnSpc>
                <a:spcPct val="115000"/>
              </a:lnSpc>
              <a:spcBef>
                <a:spcPts val="1600"/>
              </a:spcBef>
              <a:spcAft>
                <a:spcPts val="0"/>
              </a:spcAft>
              <a:buClr>
                <a:srgbClr val="666666"/>
              </a:buClr>
              <a:buSzPts val="1200"/>
              <a:buChar char="○"/>
              <a:defRPr sz="1200">
                <a:solidFill>
                  <a:srgbClr val="666666"/>
                </a:solidFill>
              </a:defRPr>
            </a:lvl2pPr>
            <a:lvl3pPr indent="-304800" lvl="2" marL="1371600" rtl="0" algn="l">
              <a:lnSpc>
                <a:spcPct val="115000"/>
              </a:lnSpc>
              <a:spcBef>
                <a:spcPts val="1600"/>
              </a:spcBef>
              <a:spcAft>
                <a:spcPts val="0"/>
              </a:spcAft>
              <a:buClr>
                <a:srgbClr val="666666"/>
              </a:buClr>
              <a:buSzPts val="1200"/>
              <a:buChar char="■"/>
              <a:defRPr sz="1200">
                <a:solidFill>
                  <a:srgbClr val="666666"/>
                </a:solidFill>
              </a:defRPr>
            </a:lvl3pPr>
            <a:lvl4pPr indent="-304800" lvl="3" marL="1828800" rtl="0" algn="l">
              <a:lnSpc>
                <a:spcPct val="115000"/>
              </a:lnSpc>
              <a:spcBef>
                <a:spcPts val="1600"/>
              </a:spcBef>
              <a:spcAft>
                <a:spcPts val="0"/>
              </a:spcAft>
              <a:buClr>
                <a:srgbClr val="666666"/>
              </a:buClr>
              <a:buSzPts val="1200"/>
              <a:buChar char="●"/>
              <a:defRPr sz="1200">
                <a:solidFill>
                  <a:srgbClr val="666666"/>
                </a:solidFill>
              </a:defRPr>
            </a:lvl4pPr>
            <a:lvl5pPr indent="-304800" lvl="4" marL="2286000" rtl="0" algn="l">
              <a:lnSpc>
                <a:spcPct val="115000"/>
              </a:lnSpc>
              <a:spcBef>
                <a:spcPts val="1600"/>
              </a:spcBef>
              <a:spcAft>
                <a:spcPts val="0"/>
              </a:spcAft>
              <a:buClr>
                <a:srgbClr val="666666"/>
              </a:buClr>
              <a:buSzPts val="1200"/>
              <a:buChar char="○"/>
              <a:defRPr sz="1200">
                <a:solidFill>
                  <a:srgbClr val="666666"/>
                </a:solidFill>
              </a:defRPr>
            </a:lvl5pPr>
            <a:lvl6pPr indent="-304800" lvl="5" marL="2743200" rtl="0" algn="l">
              <a:lnSpc>
                <a:spcPct val="115000"/>
              </a:lnSpc>
              <a:spcBef>
                <a:spcPts val="1600"/>
              </a:spcBef>
              <a:spcAft>
                <a:spcPts val="0"/>
              </a:spcAft>
              <a:buClr>
                <a:srgbClr val="666666"/>
              </a:buClr>
              <a:buSzPts val="1200"/>
              <a:buChar char="■"/>
              <a:defRPr sz="1200">
                <a:solidFill>
                  <a:srgbClr val="666666"/>
                </a:solidFill>
              </a:defRPr>
            </a:lvl6pPr>
            <a:lvl7pPr indent="-304800" lvl="6" marL="3200400" rtl="0" algn="l">
              <a:lnSpc>
                <a:spcPct val="115000"/>
              </a:lnSpc>
              <a:spcBef>
                <a:spcPts val="1600"/>
              </a:spcBef>
              <a:spcAft>
                <a:spcPts val="0"/>
              </a:spcAft>
              <a:buClr>
                <a:srgbClr val="666666"/>
              </a:buClr>
              <a:buSzPts val="1200"/>
              <a:buChar char="●"/>
              <a:defRPr sz="1200">
                <a:solidFill>
                  <a:srgbClr val="666666"/>
                </a:solidFill>
              </a:defRPr>
            </a:lvl7pPr>
            <a:lvl8pPr indent="-304800" lvl="7" marL="3657600" rtl="0" algn="l">
              <a:lnSpc>
                <a:spcPct val="115000"/>
              </a:lnSpc>
              <a:spcBef>
                <a:spcPts val="1600"/>
              </a:spcBef>
              <a:spcAft>
                <a:spcPts val="0"/>
              </a:spcAft>
              <a:buClr>
                <a:srgbClr val="666666"/>
              </a:buClr>
              <a:buSzPts val="1200"/>
              <a:buChar char="○"/>
              <a:defRPr sz="1200">
                <a:solidFill>
                  <a:srgbClr val="666666"/>
                </a:solidFill>
              </a:defRPr>
            </a:lvl8pPr>
            <a:lvl9pPr indent="-304800" lvl="8" marL="4114800" rtl="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90" name="Google Shape;90;p15"/>
          <p:cNvSpPr txBox="1"/>
          <p:nvPr>
            <p:ph idx="3" type="body"/>
          </p:nvPr>
        </p:nvSpPr>
        <p:spPr>
          <a:xfrm>
            <a:off x="6140563" y="2286000"/>
            <a:ext cx="2690400" cy="2248200"/>
          </a:xfrm>
          <a:prstGeom prst="rect">
            <a:avLst/>
          </a:prstGeom>
          <a:noFill/>
        </p:spPr>
        <p:txBody>
          <a:bodyPr anchorCtr="0" anchor="t" bIns="91425" lIns="91425" spcFirstLastPara="1" rIns="91425" wrap="square" tIns="91425">
            <a:noAutofit/>
          </a:bodyPr>
          <a:lstStyle>
            <a:lvl1pPr indent="-317500" lvl="0" marL="457200" rtl="0" algn="l">
              <a:lnSpc>
                <a:spcPct val="115000"/>
              </a:lnSpc>
              <a:spcBef>
                <a:spcPts val="0"/>
              </a:spcBef>
              <a:spcAft>
                <a:spcPts val="0"/>
              </a:spcAft>
              <a:buClr>
                <a:srgbClr val="666666"/>
              </a:buClr>
              <a:buSzPts val="1400"/>
              <a:buChar char="●"/>
              <a:defRPr sz="1400">
                <a:solidFill>
                  <a:srgbClr val="666666"/>
                </a:solidFill>
              </a:defRPr>
            </a:lvl1pPr>
            <a:lvl2pPr indent="-304800" lvl="1" marL="914400" rtl="0" algn="l">
              <a:lnSpc>
                <a:spcPct val="115000"/>
              </a:lnSpc>
              <a:spcBef>
                <a:spcPts val="1600"/>
              </a:spcBef>
              <a:spcAft>
                <a:spcPts val="0"/>
              </a:spcAft>
              <a:buClr>
                <a:srgbClr val="666666"/>
              </a:buClr>
              <a:buSzPts val="1200"/>
              <a:buChar char="○"/>
              <a:defRPr sz="1200">
                <a:solidFill>
                  <a:srgbClr val="666666"/>
                </a:solidFill>
              </a:defRPr>
            </a:lvl2pPr>
            <a:lvl3pPr indent="-304800" lvl="2" marL="1371600" rtl="0" algn="l">
              <a:lnSpc>
                <a:spcPct val="115000"/>
              </a:lnSpc>
              <a:spcBef>
                <a:spcPts val="1600"/>
              </a:spcBef>
              <a:spcAft>
                <a:spcPts val="0"/>
              </a:spcAft>
              <a:buClr>
                <a:srgbClr val="666666"/>
              </a:buClr>
              <a:buSzPts val="1200"/>
              <a:buChar char="■"/>
              <a:defRPr sz="1200">
                <a:solidFill>
                  <a:srgbClr val="666666"/>
                </a:solidFill>
              </a:defRPr>
            </a:lvl3pPr>
            <a:lvl4pPr indent="-304800" lvl="3" marL="1828800" rtl="0" algn="l">
              <a:lnSpc>
                <a:spcPct val="115000"/>
              </a:lnSpc>
              <a:spcBef>
                <a:spcPts val="1600"/>
              </a:spcBef>
              <a:spcAft>
                <a:spcPts val="0"/>
              </a:spcAft>
              <a:buClr>
                <a:srgbClr val="666666"/>
              </a:buClr>
              <a:buSzPts val="1200"/>
              <a:buChar char="●"/>
              <a:defRPr sz="1200">
                <a:solidFill>
                  <a:srgbClr val="666666"/>
                </a:solidFill>
              </a:defRPr>
            </a:lvl4pPr>
            <a:lvl5pPr indent="-304800" lvl="4" marL="2286000" rtl="0" algn="l">
              <a:lnSpc>
                <a:spcPct val="115000"/>
              </a:lnSpc>
              <a:spcBef>
                <a:spcPts val="1600"/>
              </a:spcBef>
              <a:spcAft>
                <a:spcPts val="0"/>
              </a:spcAft>
              <a:buClr>
                <a:srgbClr val="666666"/>
              </a:buClr>
              <a:buSzPts val="1200"/>
              <a:buChar char="○"/>
              <a:defRPr sz="1200">
                <a:solidFill>
                  <a:srgbClr val="666666"/>
                </a:solidFill>
              </a:defRPr>
            </a:lvl5pPr>
            <a:lvl6pPr indent="-304800" lvl="5" marL="2743200" rtl="0" algn="l">
              <a:lnSpc>
                <a:spcPct val="115000"/>
              </a:lnSpc>
              <a:spcBef>
                <a:spcPts val="1600"/>
              </a:spcBef>
              <a:spcAft>
                <a:spcPts val="0"/>
              </a:spcAft>
              <a:buClr>
                <a:srgbClr val="666666"/>
              </a:buClr>
              <a:buSzPts val="1200"/>
              <a:buChar char="■"/>
              <a:defRPr sz="1200">
                <a:solidFill>
                  <a:srgbClr val="666666"/>
                </a:solidFill>
              </a:defRPr>
            </a:lvl6pPr>
            <a:lvl7pPr indent="-304800" lvl="6" marL="3200400" rtl="0" algn="l">
              <a:lnSpc>
                <a:spcPct val="115000"/>
              </a:lnSpc>
              <a:spcBef>
                <a:spcPts val="1600"/>
              </a:spcBef>
              <a:spcAft>
                <a:spcPts val="0"/>
              </a:spcAft>
              <a:buClr>
                <a:srgbClr val="666666"/>
              </a:buClr>
              <a:buSzPts val="1200"/>
              <a:buChar char="●"/>
              <a:defRPr sz="1200">
                <a:solidFill>
                  <a:srgbClr val="666666"/>
                </a:solidFill>
              </a:defRPr>
            </a:lvl7pPr>
            <a:lvl8pPr indent="-304800" lvl="7" marL="3657600" rtl="0" algn="l">
              <a:lnSpc>
                <a:spcPct val="115000"/>
              </a:lnSpc>
              <a:spcBef>
                <a:spcPts val="1600"/>
              </a:spcBef>
              <a:spcAft>
                <a:spcPts val="0"/>
              </a:spcAft>
              <a:buClr>
                <a:srgbClr val="666666"/>
              </a:buClr>
              <a:buSzPts val="1200"/>
              <a:buChar char="○"/>
              <a:defRPr sz="1200">
                <a:solidFill>
                  <a:srgbClr val="666666"/>
                </a:solidFill>
              </a:defRPr>
            </a:lvl8pPr>
            <a:lvl9pPr indent="-304800" lvl="8" marL="4114800" rtl="0" algn="l">
              <a:lnSpc>
                <a:spcPct val="115000"/>
              </a:lnSpc>
              <a:spcBef>
                <a:spcPts val="1600"/>
              </a:spcBef>
              <a:spcAft>
                <a:spcPts val="1600"/>
              </a:spcAft>
              <a:buClr>
                <a:srgbClr val="666666"/>
              </a:buClr>
              <a:buSzPts val="1200"/>
              <a:buChar char="■"/>
              <a:defRPr sz="1200">
                <a:solidFill>
                  <a:srgbClr val="666666"/>
                </a:solidFill>
              </a:defRPr>
            </a:lvl9pPr>
          </a:lstStyle>
          <a:p/>
        </p:txBody>
      </p:sp>
      <p:sp>
        <p:nvSpPr>
          <p:cNvPr id="91" name="Google Shape;91;p1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666666"/>
                </a:solidFill>
              </a:defRPr>
            </a:lvl1pPr>
            <a:lvl2pPr lvl="1" rtl="0" algn="r">
              <a:lnSpc>
                <a:spcPct val="100000"/>
              </a:lnSpc>
              <a:spcAft>
                <a:spcPts val="0"/>
              </a:spcAft>
              <a:buNone/>
              <a:defRPr sz="1000">
                <a:solidFill>
                  <a:srgbClr val="666666"/>
                </a:solidFill>
              </a:defRPr>
            </a:lvl2pPr>
            <a:lvl3pPr lvl="2" rtl="0" algn="r">
              <a:lnSpc>
                <a:spcPct val="100000"/>
              </a:lnSpc>
              <a:spcAft>
                <a:spcPts val="0"/>
              </a:spcAft>
              <a:buNone/>
              <a:defRPr sz="1000">
                <a:solidFill>
                  <a:srgbClr val="666666"/>
                </a:solidFill>
              </a:defRPr>
            </a:lvl3pPr>
            <a:lvl4pPr lvl="3" rtl="0" algn="r">
              <a:lnSpc>
                <a:spcPct val="100000"/>
              </a:lnSpc>
              <a:spcAft>
                <a:spcPts val="0"/>
              </a:spcAft>
              <a:buNone/>
              <a:defRPr sz="1000">
                <a:solidFill>
                  <a:srgbClr val="666666"/>
                </a:solidFill>
              </a:defRPr>
            </a:lvl4pPr>
            <a:lvl5pPr lvl="4" rtl="0" algn="r">
              <a:lnSpc>
                <a:spcPct val="100000"/>
              </a:lnSpc>
              <a:spcAft>
                <a:spcPts val="0"/>
              </a:spcAft>
              <a:buNone/>
              <a:defRPr sz="1000">
                <a:solidFill>
                  <a:srgbClr val="666666"/>
                </a:solidFill>
              </a:defRPr>
            </a:lvl5pPr>
            <a:lvl6pPr lvl="5" rtl="0" algn="r">
              <a:lnSpc>
                <a:spcPct val="100000"/>
              </a:lnSpc>
              <a:spcAft>
                <a:spcPts val="0"/>
              </a:spcAft>
              <a:buNone/>
              <a:defRPr sz="1000">
                <a:solidFill>
                  <a:srgbClr val="666666"/>
                </a:solidFill>
              </a:defRPr>
            </a:lvl6pPr>
            <a:lvl7pPr lvl="6" rtl="0" algn="r">
              <a:lnSpc>
                <a:spcPct val="100000"/>
              </a:lnSpc>
              <a:spcAft>
                <a:spcPts val="0"/>
              </a:spcAft>
              <a:buNone/>
              <a:defRPr sz="1000">
                <a:solidFill>
                  <a:srgbClr val="666666"/>
                </a:solidFill>
              </a:defRPr>
            </a:lvl7pPr>
            <a:lvl8pPr lvl="7" rtl="0" algn="r">
              <a:lnSpc>
                <a:spcPct val="100000"/>
              </a:lnSpc>
              <a:spcAft>
                <a:spcPts val="0"/>
              </a:spcAft>
              <a:buNone/>
              <a:defRPr sz="1000">
                <a:solidFill>
                  <a:srgbClr val="666666"/>
                </a:solidFill>
              </a:defRPr>
            </a:lvl8pPr>
            <a:lvl9pPr lvl="8" rtl="0" algn="r">
              <a:lnSpc>
                <a:spcPct val="100000"/>
              </a:lnSpc>
              <a:spcAft>
                <a:spcPts val="0"/>
              </a:spcAft>
              <a:buNone/>
              <a:defRPr sz="1000">
                <a:solidFill>
                  <a:srgbClr val="666666"/>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2">
  <p:cSld name="AUTOLAYOUT_204">
    <p:bg>
      <p:bgPr>
        <a:solidFill>
          <a:srgbClr val="FFFFFF"/>
        </a:solidFill>
      </p:bgPr>
    </p:bg>
    <p:spTree>
      <p:nvGrpSpPr>
        <p:cNvPr id="92" name="Shape 92"/>
        <p:cNvGrpSpPr/>
        <p:nvPr/>
      </p:nvGrpSpPr>
      <p:grpSpPr>
        <a:xfrm>
          <a:off x="0" y="0"/>
          <a:ext cx="0" cy="0"/>
          <a:chOff x="0" y="0"/>
          <a:chExt cx="0" cy="0"/>
        </a:xfrm>
      </p:grpSpPr>
      <p:sp>
        <p:nvSpPr>
          <p:cNvPr id="93" name="Google Shape;93;p1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4" name="Google Shape;94;p16"/>
          <p:cNvSpPr txBox="1"/>
          <p:nvPr>
            <p:ph type="title"/>
          </p:nvPr>
        </p:nvSpPr>
        <p:spPr>
          <a:xfrm>
            <a:off x="291875" y="406900"/>
            <a:ext cx="3039600" cy="1388700"/>
          </a:xfrm>
          <a:prstGeom prst="rect">
            <a:avLst/>
          </a:prstGeom>
          <a:noFill/>
        </p:spPr>
        <p:txBody>
          <a:bodyPr anchorCtr="0" anchor="b" bIns="91425" lIns="91425" spcFirstLastPara="1" rIns="91425" wrap="square" tIns="91425">
            <a:noAutofit/>
          </a:bodyPr>
          <a:lstStyle>
            <a:lvl1pPr lvl="0" rtl="0" algn="l">
              <a:lnSpc>
                <a:spcPct val="100000"/>
              </a:lnSpc>
              <a:spcBef>
                <a:spcPts val="0"/>
              </a:spcBef>
              <a:spcAft>
                <a:spcPts val="0"/>
              </a:spcAft>
              <a:buClr>
                <a:schemeClr val="dk1"/>
              </a:buClr>
              <a:buSzPts val="3000"/>
              <a:buNone/>
              <a:defRPr b="1" sz="3000">
                <a:solidFill>
                  <a:srgbClr val="000000"/>
                </a:solidFill>
              </a:defRPr>
            </a:lvl1pPr>
            <a:lvl2pPr lvl="1" rtl="0" algn="l">
              <a:lnSpc>
                <a:spcPct val="100000"/>
              </a:lnSpc>
              <a:spcBef>
                <a:spcPts val="0"/>
              </a:spcBef>
              <a:spcAft>
                <a:spcPts val="0"/>
              </a:spcAft>
              <a:buClr>
                <a:schemeClr val="dk1"/>
              </a:buClr>
              <a:buSzPts val="3000"/>
              <a:buNone/>
              <a:defRPr b="1" sz="3000">
                <a:solidFill>
                  <a:srgbClr val="000000"/>
                </a:solidFill>
              </a:defRPr>
            </a:lvl2pPr>
            <a:lvl3pPr lvl="2" rtl="0" algn="l">
              <a:lnSpc>
                <a:spcPct val="100000"/>
              </a:lnSpc>
              <a:spcBef>
                <a:spcPts val="0"/>
              </a:spcBef>
              <a:spcAft>
                <a:spcPts val="0"/>
              </a:spcAft>
              <a:buClr>
                <a:schemeClr val="dk1"/>
              </a:buClr>
              <a:buSzPts val="3000"/>
              <a:buNone/>
              <a:defRPr b="1" sz="3000">
                <a:solidFill>
                  <a:srgbClr val="000000"/>
                </a:solidFill>
              </a:defRPr>
            </a:lvl3pPr>
            <a:lvl4pPr lvl="3" rtl="0" algn="l">
              <a:lnSpc>
                <a:spcPct val="100000"/>
              </a:lnSpc>
              <a:spcBef>
                <a:spcPts val="0"/>
              </a:spcBef>
              <a:spcAft>
                <a:spcPts val="0"/>
              </a:spcAft>
              <a:buClr>
                <a:schemeClr val="dk1"/>
              </a:buClr>
              <a:buSzPts val="3000"/>
              <a:buNone/>
              <a:defRPr b="1" sz="3000">
                <a:solidFill>
                  <a:srgbClr val="000000"/>
                </a:solidFill>
              </a:defRPr>
            </a:lvl4pPr>
            <a:lvl5pPr lvl="4" rtl="0" algn="l">
              <a:lnSpc>
                <a:spcPct val="100000"/>
              </a:lnSpc>
              <a:spcBef>
                <a:spcPts val="0"/>
              </a:spcBef>
              <a:spcAft>
                <a:spcPts val="0"/>
              </a:spcAft>
              <a:buClr>
                <a:schemeClr val="dk1"/>
              </a:buClr>
              <a:buSzPts val="3000"/>
              <a:buNone/>
              <a:defRPr b="1" sz="3000">
                <a:solidFill>
                  <a:srgbClr val="000000"/>
                </a:solidFill>
              </a:defRPr>
            </a:lvl5pPr>
            <a:lvl6pPr lvl="5" rtl="0" algn="l">
              <a:lnSpc>
                <a:spcPct val="100000"/>
              </a:lnSpc>
              <a:spcBef>
                <a:spcPts val="0"/>
              </a:spcBef>
              <a:spcAft>
                <a:spcPts val="0"/>
              </a:spcAft>
              <a:buClr>
                <a:schemeClr val="dk1"/>
              </a:buClr>
              <a:buSzPts val="3000"/>
              <a:buNone/>
              <a:defRPr b="1" sz="3000">
                <a:solidFill>
                  <a:srgbClr val="000000"/>
                </a:solidFill>
              </a:defRPr>
            </a:lvl6pPr>
            <a:lvl7pPr lvl="6" rtl="0" algn="l">
              <a:lnSpc>
                <a:spcPct val="100000"/>
              </a:lnSpc>
              <a:spcBef>
                <a:spcPts val="0"/>
              </a:spcBef>
              <a:spcAft>
                <a:spcPts val="0"/>
              </a:spcAft>
              <a:buClr>
                <a:schemeClr val="dk1"/>
              </a:buClr>
              <a:buSzPts val="3000"/>
              <a:buNone/>
              <a:defRPr b="1" sz="3000">
                <a:solidFill>
                  <a:srgbClr val="000000"/>
                </a:solidFill>
              </a:defRPr>
            </a:lvl7pPr>
            <a:lvl8pPr lvl="7" rtl="0" algn="l">
              <a:lnSpc>
                <a:spcPct val="100000"/>
              </a:lnSpc>
              <a:spcBef>
                <a:spcPts val="0"/>
              </a:spcBef>
              <a:spcAft>
                <a:spcPts val="0"/>
              </a:spcAft>
              <a:buClr>
                <a:schemeClr val="dk1"/>
              </a:buClr>
              <a:buSzPts val="3000"/>
              <a:buNone/>
              <a:defRPr b="1" sz="3000">
                <a:solidFill>
                  <a:srgbClr val="000000"/>
                </a:solidFill>
              </a:defRPr>
            </a:lvl8pPr>
            <a:lvl9pPr lvl="8" rtl="0" algn="l">
              <a:lnSpc>
                <a:spcPct val="100000"/>
              </a:lnSpc>
              <a:spcBef>
                <a:spcPts val="0"/>
              </a:spcBef>
              <a:spcAft>
                <a:spcPts val="0"/>
              </a:spcAft>
              <a:buClr>
                <a:schemeClr val="dk1"/>
              </a:buClr>
              <a:buSzPts val="3000"/>
              <a:buNone/>
              <a:defRPr b="1" sz="3000">
                <a:solidFill>
                  <a:srgbClr val="000000"/>
                </a:solidFill>
              </a:defRPr>
            </a:lvl9pPr>
          </a:lstStyle>
          <a:p/>
        </p:txBody>
      </p:sp>
      <p:sp>
        <p:nvSpPr>
          <p:cNvPr id="95" name="Google Shape;95;p16"/>
          <p:cNvSpPr txBox="1"/>
          <p:nvPr>
            <p:ph idx="1" type="body"/>
          </p:nvPr>
        </p:nvSpPr>
        <p:spPr>
          <a:xfrm>
            <a:off x="291938" y="2053718"/>
            <a:ext cx="3039600" cy="2378100"/>
          </a:xfrm>
          <a:prstGeom prst="rect">
            <a:avLst/>
          </a:prstGeom>
          <a:noFill/>
        </p:spPr>
        <p:txBody>
          <a:bodyPr anchorCtr="0" anchor="t"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96" name="Google Shape;96;p1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1">
  <p:cSld name="AUTOLAYOUT_4">
    <p:bg>
      <p:bgPr>
        <a:solidFill>
          <a:srgbClr val="FFFFFF"/>
        </a:solidFill>
      </p:bgPr>
    </p:bg>
    <p:spTree>
      <p:nvGrpSpPr>
        <p:cNvPr id="97" name="Shape 97"/>
        <p:cNvGrpSpPr/>
        <p:nvPr/>
      </p:nvGrpSpPr>
      <p:grpSpPr>
        <a:xfrm>
          <a:off x="0" y="0"/>
          <a:ext cx="0" cy="0"/>
          <a:chOff x="0" y="0"/>
          <a:chExt cx="0" cy="0"/>
        </a:xfrm>
      </p:grpSpPr>
      <p:sp>
        <p:nvSpPr>
          <p:cNvPr id="98" name="Google Shape;98;p17"/>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9" name="Google Shape;99;p17"/>
          <p:cNvSpPr/>
          <p:nvPr/>
        </p:nvSpPr>
        <p:spPr>
          <a:xfrm>
            <a:off x="0" y="0"/>
            <a:ext cx="4583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0" name="Google Shape;100;p17"/>
          <p:cNvSpPr txBox="1"/>
          <p:nvPr>
            <p:ph type="title"/>
          </p:nvPr>
        </p:nvSpPr>
        <p:spPr>
          <a:xfrm>
            <a:off x="363750" y="554850"/>
            <a:ext cx="3855900" cy="4033800"/>
          </a:xfrm>
          <a:prstGeom prst="rect">
            <a:avLst/>
          </a:prstGeom>
          <a:noFill/>
        </p:spPr>
        <p:txBody>
          <a:bodyPr anchorCtr="0" anchor="ctr" bIns="91425" lIns="91425" spcFirstLastPara="1" rIns="91425" wrap="square" tIns="91425">
            <a:noAutofit/>
          </a:bodyPr>
          <a:lstStyle>
            <a:lvl1pPr lvl="0" rtl="0" algn="ctr">
              <a:lnSpc>
                <a:spcPct val="100000"/>
              </a:lnSpc>
              <a:spcBef>
                <a:spcPts val="0"/>
              </a:spcBef>
              <a:spcAft>
                <a:spcPts val="0"/>
              </a:spcAft>
              <a:buClr>
                <a:schemeClr val="lt1"/>
              </a:buClr>
              <a:buSzPts val="3600"/>
              <a:buNone/>
              <a:defRPr sz="3600">
                <a:solidFill>
                  <a:schemeClr val="lt1"/>
                </a:solidFill>
              </a:defRPr>
            </a:lvl1pPr>
            <a:lvl2pPr lvl="1" rtl="0" algn="ctr">
              <a:lnSpc>
                <a:spcPct val="100000"/>
              </a:lnSpc>
              <a:spcBef>
                <a:spcPts val="0"/>
              </a:spcBef>
              <a:spcAft>
                <a:spcPts val="0"/>
              </a:spcAft>
              <a:buClr>
                <a:schemeClr val="lt1"/>
              </a:buClr>
              <a:buSzPts val="3600"/>
              <a:buNone/>
              <a:defRPr sz="3600">
                <a:solidFill>
                  <a:schemeClr val="lt1"/>
                </a:solidFill>
              </a:defRPr>
            </a:lvl2pPr>
            <a:lvl3pPr lvl="2" rtl="0" algn="ctr">
              <a:lnSpc>
                <a:spcPct val="100000"/>
              </a:lnSpc>
              <a:spcBef>
                <a:spcPts val="0"/>
              </a:spcBef>
              <a:spcAft>
                <a:spcPts val="0"/>
              </a:spcAft>
              <a:buClr>
                <a:schemeClr val="lt1"/>
              </a:buClr>
              <a:buSzPts val="3600"/>
              <a:buNone/>
              <a:defRPr sz="3600">
                <a:solidFill>
                  <a:schemeClr val="lt1"/>
                </a:solidFill>
              </a:defRPr>
            </a:lvl3pPr>
            <a:lvl4pPr lvl="3" rtl="0" algn="ctr">
              <a:lnSpc>
                <a:spcPct val="100000"/>
              </a:lnSpc>
              <a:spcBef>
                <a:spcPts val="0"/>
              </a:spcBef>
              <a:spcAft>
                <a:spcPts val="0"/>
              </a:spcAft>
              <a:buClr>
                <a:schemeClr val="lt1"/>
              </a:buClr>
              <a:buSzPts val="3600"/>
              <a:buNone/>
              <a:defRPr sz="3600">
                <a:solidFill>
                  <a:schemeClr val="lt1"/>
                </a:solidFill>
              </a:defRPr>
            </a:lvl4pPr>
            <a:lvl5pPr lvl="4" rtl="0" algn="ctr">
              <a:lnSpc>
                <a:spcPct val="100000"/>
              </a:lnSpc>
              <a:spcBef>
                <a:spcPts val="0"/>
              </a:spcBef>
              <a:spcAft>
                <a:spcPts val="0"/>
              </a:spcAft>
              <a:buClr>
                <a:schemeClr val="lt1"/>
              </a:buClr>
              <a:buSzPts val="3600"/>
              <a:buNone/>
              <a:defRPr sz="3600">
                <a:solidFill>
                  <a:schemeClr val="lt1"/>
                </a:solidFill>
              </a:defRPr>
            </a:lvl5pPr>
            <a:lvl6pPr lvl="5" rtl="0" algn="ctr">
              <a:lnSpc>
                <a:spcPct val="100000"/>
              </a:lnSpc>
              <a:spcBef>
                <a:spcPts val="0"/>
              </a:spcBef>
              <a:spcAft>
                <a:spcPts val="0"/>
              </a:spcAft>
              <a:buClr>
                <a:schemeClr val="lt1"/>
              </a:buClr>
              <a:buSzPts val="3600"/>
              <a:buNone/>
              <a:defRPr sz="3600">
                <a:solidFill>
                  <a:schemeClr val="lt1"/>
                </a:solidFill>
              </a:defRPr>
            </a:lvl6pPr>
            <a:lvl7pPr lvl="6" rtl="0" algn="ctr">
              <a:lnSpc>
                <a:spcPct val="100000"/>
              </a:lnSpc>
              <a:spcBef>
                <a:spcPts val="0"/>
              </a:spcBef>
              <a:spcAft>
                <a:spcPts val="0"/>
              </a:spcAft>
              <a:buClr>
                <a:schemeClr val="lt1"/>
              </a:buClr>
              <a:buSzPts val="3600"/>
              <a:buNone/>
              <a:defRPr sz="3600">
                <a:solidFill>
                  <a:schemeClr val="lt1"/>
                </a:solidFill>
              </a:defRPr>
            </a:lvl7pPr>
            <a:lvl8pPr lvl="7" rtl="0" algn="ctr">
              <a:lnSpc>
                <a:spcPct val="100000"/>
              </a:lnSpc>
              <a:spcBef>
                <a:spcPts val="0"/>
              </a:spcBef>
              <a:spcAft>
                <a:spcPts val="0"/>
              </a:spcAft>
              <a:buClr>
                <a:schemeClr val="lt1"/>
              </a:buClr>
              <a:buSzPts val="3600"/>
              <a:buNone/>
              <a:defRPr sz="3600">
                <a:solidFill>
                  <a:schemeClr val="lt1"/>
                </a:solidFill>
              </a:defRPr>
            </a:lvl8pPr>
            <a:lvl9pPr lvl="8" rtl="0" algn="ctr">
              <a:lnSpc>
                <a:spcPct val="100000"/>
              </a:lnSpc>
              <a:spcBef>
                <a:spcPts val="0"/>
              </a:spcBef>
              <a:spcAft>
                <a:spcPts val="0"/>
              </a:spcAft>
              <a:buClr>
                <a:schemeClr val="lt1"/>
              </a:buClr>
              <a:buSzPts val="3600"/>
              <a:buNone/>
              <a:defRPr sz="3600">
                <a:solidFill>
                  <a:schemeClr val="lt1"/>
                </a:solidFill>
              </a:defRPr>
            </a:lvl9pPr>
          </a:lstStyle>
          <a:p/>
        </p:txBody>
      </p:sp>
      <p:sp>
        <p:nvSpPr>
          <p:cNvPr id="101" name="Google Shape;101;p17"/>
          <p:cNvSpPr txBox="1"/>
          <p:nvPr>
            <p:ph idx="1" type="body"/>
          </p:nvPr>
        </p:nvSpPr>
        <p:spPr>
          <a:xfrm>
            <a:off x="4947374" y="554850"/>
            <a:ext cx="3855900" cy="4033800"/>
          </a:xfrm>
          <a:prstGeom prst="rect">
            <a:avLst/>
          </a:prstGeom>
          <a:noFill/>
        </p:spPr>
        <p:txBody>
          <a:bodyPr anchorCtr="0" anchor="ctr" bIns="91425" lIns="91425" spcFirstLastPara="1" rIns="91425" wrap="square" tIns="91425">
            <a:noAutofit/>
          </a:bodyPr>
          <a:lstStyle>
            <a:lvl1pPr indent="-330200" lvl="0" marL="457200" rtl="0" algn="l">
              <a:lnSpc>
                <a:spcPct val="115000"/>
              </a:lnSpc>
              <a:spcBef>
                <a:spcPts val="0"/>
              </a:spcBef>
              <a:spcAft>
                <a:spcPts val="0"/>
              </a:spcAft>
              <a:buClr>
                <a:schemeClr val="dk2"/>
              </a:buClr>
              <a:buSzPts val="1600"/>
              <a:buChar char="●"/>
              <a:defRPr sz="16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2" name="Google Shape;102;p17"/>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9 1">
  <p:cSld name="AUTOLAYOUT_12">
    <p:bg>
      <p:bgPr>
        <a:solidFill>
          <a:srgbClr val="FFFFFF"/>
        </a:solidFill>
      </p:bgPr>
    </p:bg>
    <p:spTree>
      <p:nvGrpSpPr>
        <p:cNvPr id="103" name="Shape 103"/>
        <p:cNvGrpSpPr/>
        <p:nvPr/>
      </p:nvGrpSpPr>
      <p:grpSpPr>
        <a:xfrm>
          <a:off x="0" y="0"/>
          <a:ext cx="0" cy="0"/>
          <a:chOff x="0" y="0"/>
          <a:chExt cx="0" cy="0"/>
        </a:xfrm>
      </p:grpSpPr>
      <p:sp>
        <p:nvSpPr>
          <p:cNvPr id="104" name="Google Shape;104;p18"/>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5" name="Google Shape;105;p18"/>
          <p:cNvSpPr/>
          <p:nvPr/>
        </p:nvSpPr>
        <p:spPr>
          <a:xfrm>
            <a:off x="0" y="0"/>
            <a:ext cx="3512700" cy="5143500"/>
          </a:xfrm>
          <a:prstGeom prst="rect">
            <a:avLst/>
          </a:prstGeom>
          <a:solidFill>
            <a:srgbClr val="00000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06" name="Google Shape;106;p18"/>
          <p:cNvSpPr txBox="1"/>
          <p:nvPr>
            <p:ph type="title"/>
          </p:nvPr>
        </p:nvSpPr>
        <p:spPr>
          <a:xfrm>
            <a:off x="311700" y="307825"/>
            <a:ext cx="2631900" cy="4316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rgbClr val="FFFFFF"/>
              </a:buClr>
              <a:buSzPts val="3000"/>
              <a:buNone/>
              <a:defRPr sz="3000">
                <a:solidFill>
                  <a:srgbClr val="FFFFFF"/>
                </a:solidFill>
              </a:defRPr>
            </a:lvl1pPr>
            <a:lvl2pPr lvl="1" rtl="0" algn="l">
              <a:lnSpc>
                <a:spcPct val="100000"/>
              </a:lnSpc>
              <a:spcBef>
                <a:spcPts val="0"/>
              </a:spcBef>
              <a:spcAft>
                <a:spcPts val="0"/>
              </a:spcAft>
              <a:buClr>
                <a:srgbClr val="FFFFFF"/>
              </a:buClr>
              <a:buSzPts val="3000"/>
              <a:buNone/>
              <a:defRPr sz="3000">
                <a:solidFill>
                  <a:srgbClr val="FFFFFF"/>
                </a:solidFill>
              </a:defRPr>
            </a:lvl2pPr>
            <a:lvl3pPr lvl="2" rtl="0" algn="l">
              <a:lnSpc>
                <a:spcPct val="100000"/>
              </a:lnSpc>
              <a:spcBef>
                <a:spcPts val="0"/>
              </a:spcBef>
              <a:spcAft>
                <a:spcPts val="0"/>
              </a:spcAft>
              <a:buClr>
                <a:srgbClr val="FFFFFF"/>
              </a:buClr>
              <a:buSzPts val="3000"/>
              <a:buNone/>
              <a:defRPr sz="3000">
                <a:solidFill>
                  <a:srgbClr val="FFFFFF"/>
                </a:solidFill>
              </a:defRPr>
            </a:lvl3pPr>
            <a:lvl4pPr lvl="3" rtl="0" algn="l">
              <a:lnSpc>
                <a:spcPct val="100000"/>
              </a:lnSpc>
              <a:spcBef>
                <a:spcPts val="0"/>
              </a:spcBef>
              <a:spcAft>
                <a:spcPts val="0"/>
              </a:spcAft>
              <a:buClr>
                <a:srgbClr val="FFFFFF"/>
              </a:buClr>
              <a:buSzPts val="3000"/>
              <a:buNone/>
              <a:defRPr sz="3000">
                <a:solidFill>
                  <a:srgbClr val="FFFFFF"/>
                </a:solidFill>
              </a:defRPr>
            </a:lvl4pPr>
            <a:lvl5pPr lvl="4" rtl="0" algn="l">
              <a:lnSpc>
                <a:spcPct val="100000"/>
              </a:lnSpc>
              <a:spcBef>
                <a:spcPts val="0"/>
              </a:spcBef>
              <a:spcAft>
                <a:spcPts val="0"/>
              </a:spcAft>
              <a:buClr>
                <a:srgbClr val="FFFFFF"/>
              </a:buClr>
              <a:buSzPts val="3000"/>
              <a:buNone/>
              <a:defRPr sz="3000">
                <a:solidFill>
                  <a:srgbClr val="FFFFFF"/>
                </a:solidFill>
              </a:defRPr>
            </a:lvl5pPr>
            <a:lvl6pPr lvl="5" rtl="0" algn="l">
              <a:lnSpc>
                <a:spcPct val="100000"/>
              </a:lnSpc>
              <a:spcBef>
                <a:spcPts val="0"/>
              </a:spcBef>
              <a:spcAft>
                <a:spcPts val="0"/>
              </a:spcAft>
              <a:buClr>
                <a:srgbClr val="FFFFFF"/>
              </a:buClr>
              <a:buSzPts val="3000"/>
              <a:buNone/>
              <a:defRPr sz="3000">
                <a:solidFill>
                  <a:srgbClr val="FFFFFF"/>
                </a:solidFill>
              </a:defRPr>
            </a:lvl6pPr>
            <a:lvl7pPr lvl="6" rtl="0" algn="l">
              <a:lnSpc>
                <a:spcPct val="100000"/>
              </a:lnSpc>
              <a:spcBef>
                <a:spcPts val="0"/>
              </a:spcBef>
              <a:spcAft>
                <a:spcPts val="0"/>
              </a:spcAft>
              <a:buClr>
                <a:srgbClr val="FFFFFF"/>
              </a:buClr>
              <a:buSzPts val="3000"/>
              <a:buNone/>
              <a:defRPr sz="3000">
                <a:solidFill>
                  <a:srgbClr val="FFFFFF"/>
                </a:solidFill>
              </a:defRPr>
            </a:lvl7pPr>
            <a:lvl8pPr lvl="7" rtl="0" algn="l">
              <a:lnSpc>
                <a:spcPct val="100000"/>
              </a:lnSpc>
              <a:spcBef>
                <a:spcPts val="0"/>
              </a:spcBef>
              <a:spcAft>
                <a:spcPts val="0"/>
              </a:spcAft>
              <a:buClr>
                <a:srgbClr val="FFFFFF"/>
              </a:buClr>
              <a:buSzPts val="3000"/>
              <a:buNone/>
              <a:defRPr sz="3000">
                <a:solidFill>
                  <a:srgbClr val="FFFFFF"/>
                </a:solidFill>
              </a:defRPr>
            </a:lvl8pPr>
            <a:lvl9pPr lvl="8" rtl="0" algn="l">
              <a:lnSpc>
                <a:spcPct val="100000"/>
              </a:lnSpc>
              <a:spcBef>
                <a:spcPts val="0"/>
              </a:spcBef>
              <a:spcAft>
                <a:spcPts val="0"/>
              </a:spcAft>
              <a:buClr>
                <a:srgbClr val="FFFFFF"/>
              </a:buClr>
              <a:buSzPts val="3000"/>
              <a:buNone/>
              <a:defRPr sz="3000">
                <a:solidFill>
                  <a:srgbClr val="FFFFFF"/>
                </a:solidFill>
              </a:defRPr>
            </a:lvl9pPr>
          </a:lstStyle>
          <a:p/>
        </p:txBody>
      </p:sp>
      <p:sp>
        <p:nvSpPr>
          <p:cNvPr id="107" name="Google Shape;107;p18"/>
          <p:cNvSpPr txBox="1"/>
          <p:nvPr>
            <p:ph idx="1" type="body"/>
          </p:nvPr>
        </p:nvSpPr>
        <p:spPr>
          <a:xfrm>
            <a:off x="4011825" y="364950"/>
            <a:ext cx="4850400" cy="4259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08" name="Google Shape;108;p18"/>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1 1">
  <p:cSld name="AUTOLAYOUT_18_1">
    <p:bg>
      <p:bgPr>
        <a:solidFill>
          <a:srgbClr val="FFFFFF"/>
        </a:solidFill>
      </p:bgPr>
    </p:bg>
    <p:spTree>
      <p:nvGrpSpPr>
        <p:cNvPr id="109" name="Shape 109"/>
        <p:cNvGrpSpPr/>
        <p:nvPr/>
      </p:nvGrpSpPr>
      <p:grpSpPr>
        <a:xfrm>
          <a:off x="0" y="0"/>
          <a:ext cx="0" cy="0"/>
          <a:chOff x="0" y="0"/>
          <a:chExt cx="0" cy="0"/>
        </a:xfrm>
      </p:grpSpPr>
      <p:sp>
        <p:nvSpPr>
          <p:cNvPr id="110" name="Google Shape;110;p19"/>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11" name="Google Shape;111;p19"/>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112" name="Google Shape;112;p19"/>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13" name="Google Shape;113;p19"/>
          <p:cNvSpPr txBox="1"/>
          <p:nvPr>
            <p:ph type="title"/>
          </p:nvPr>
        </p:nvSpPr>
        <p:spPr>
          <a:xfrm>
            <a:off x="284100" y="307975"/>
            <a:ext cx="2479800" cy="4268700"/>
          </a:xfrm>
          <a:prstGeom prst="rect">
            <a:avLst/>
          </a:prstGeom>
          <a:noFill/>
        </p:spPr>
        <p:txBody>
          <a:bodyPr anchorCtr="0" anchor="t" bIns="91425" lIns="91425" spcFirstLastPara="1" rIns="91425" wrap="square" tIns="91425">
            <a:noAutofit/>
          </a:bodyPr>
          <a:lstStyle>
            <a:lvl1pPr lvl="0" rtl="0" algn="l">
              <a:lnSpc>
                <a:spcPct val="100000"/>
              </a:lnSpc>
              <a:spcBef>
                <a:spcPts val="0"/>
              </a:spcBef>
              <a:spcAft>
                <a:spcPts val="0"/>
              </a:spcAft>
              <a:buClr>
                <a:schemeClr val="lt1"/>
              </a:buClr>
              <a:buSzPts val="3000"/>
              <a:buNone/>
              <a:defRPr b="1" sz="3000">
                <a:solidFill>
                  <a:schemeClr val="lt1"/>
                </a:solidFill>
              </a:defRPr>
            </a:lvl1pPr>
            <a:lvl2pPr lvl="1" rtl="0" algn="l">
              <a:lnSpc>
                <a:spcPct val="100000"/>
              </a:lnSpc>
              <a:spcBef>
                <a:spcPts val="0"/>
              </a:spcBef>
              <a:spcAft>
                <a:spcPts val="0"/>
              </a:spcAft>
              <a:buClr>
                <a:schemeClr val="lt1"/>
              </a:buClr>
              <a:buSzPts val="3000"/>
              <a:buNone/>
              <a:defRPr b="1" sz="3000">
                <a:solidFill>
                  <a:schemeClr val="lt1"/>
                </a:solidFill>
              </a:defRPr>
            </a:lvl2pPr>
            <a:lvl3pPr lvl="2" rtl="0" algn="l">
              <a:lnSpc>
                <a:spcPct val="100000"/>
              </a:lnSpc>
              <a:spcBef>
                <a:spcPts val="0"/>
              </a:spcBef>
              <a:spcAft>
                <a:spcPts val="0"/>
              </a:spcAft>
              <a:buClr>
                <a:schemeClr val="lt1"/>
              </a:buClr>
              <a:buSzPts val="3000"/>
              <a:buNone/>
              <a:defRPr b="1" sz="3000">
                <a:solidFill>
                  <a:schemeClr val="lt1"/>
                </a:solidFill>
              </a:defRPr>
            </a:lvl3pPr>
            <a:lvl4pPr lvl="3" rtl="0" algn="l">
              <a:lnSpc>
                <a:spcPct val="100000"/>
              </a:lnSpc>
              <a:spcBef>
                <a:spcPts val="0"/>
              </a:spcBef>
              <a:spcAft>
                <a:spcPts val="0"/>
              </a:spcAft>
              <a:buClr>
                <a:schemeClr val="lt1"/>
              </a:buClr>
              <a:buSzPts val="3000"/>
              <a:buNone/>
              <a:defRPr b="1" sz="3000">
                <a:solidFill>
                  <a:schemeClr val="lt1"/>
                </a:solidFill>
              </a:defRPr>
            </a:lvl4pPr>
            <a:lvl5pPr lvl="4" rtl="0" algn="l">
              <a:lnSpc>
                <a:spcPct val="100000"/>
              </a:lnSpc>
              <a:spcBef>
                <a:spcPts val="0"/>
              </a:spcBef>
              <a:spcAft>
                <a:spcPts val="0"/>
              </a:spcAft>
              <a:buClr>
                <a:schemeClr val="lt1"/>
              </a:buClr>
              <a:buSzPts val="3000"/>
              <a:buNone/>
              <a:defRPr b="1" sz="3000">
                <a:solidFill>
                  <a:schemeClr val="lt1"/>
                </a:solidFill>
              </a:defRPr>
            </a:lvl5pPr>
            <a:lvl6pPr lvl="5" rtl="0" algn="l">
              <a:lnSpc>
                <a:spcPct val="100000"/>
              </a:lnSpc>
              <a:spcBef>
                <a:spcPts val="0"/>
              </a:spcBef>
              <a:spcAft>
                <a:spcPts val="0"/>
              </a:spcAft>
              <a:buClr>
                <a:schemeClr val="lt1"/>
              </a:buClr>
              <a:buSzPts val="3000"/>
              <a:buNone/>
              <a:defRPr b="1" sz="3000">
                <a:solidFill>
                  <a:schemeClr val="lt1"/>
                </a:solidFill>
              </a:defRPr>
            </a:lvl6pPr>
            <a:lvl7pPr lvl="6" rtl="0" algn="l">
              <a:lnSpc>
                <a:spcPct val="100000"/>
              </a:lnSpc>
              <a:spcBef>
                <a:spcPts val="0"/>
              </a:spcBef>
              <a:spcAft>
                <a:spcPts val="0"/>
              </a:spcAft>
              <a:buClr>
                <a:schemeClr val="lt1"/>
              </a:buClr>
              <a:buSzPts val="3000"/>
              <a:buNone/>
              <a:defRPr b="1" sz="3000">
                <a:solidFill>
                  <a:schemeClr val="lt1"/>
                </a:solidFill>
              </a:defRPr>
            </a:lvl7pPr>
            <a:lvl8pPr lvl="7" rtl="0" algn="l">
              <a:lnSpc>
                <a:spcPct val="100000"/>
              </a:lnSpc>
              <a:spcBef>
                <a:spcPts val="0"/>
              </a:spcBef>
              <a:spcAft>
                <a:spcPts val="0"/>
              </a:spcAft>
              <a:buClr>
                <a:schemeClr val="lt1"/>
              </a:buClr>
              <a:buSzPts val="3000"/>
              <a:buNone/>
              <a:defRPr b="1" sz="3000">
                <a:solidFill>
                  <a:schemeClr val="lt1"/>
                </a:solidFill>
              </a:defRPr>
            </a:lvl8pPr>
            <a:lvl9pPr lvl="8" rtl="0" algn="l">
              <a:lnSpc>
                <a:spcPct val="100000"/>
              </a:lnSpc>
              <a:spcBef>
                <a:spcPts val="0"/>
              </a:spcBef>
              <a:spcAft>
                <a:spcPts val="0"/>
              </a:spcAft>
              <a:buClr>
                <a:schemeClr val="lt1"/>
              </a:buClr>
              <a:buSzPts val="3000"/>
              <a:buNone/>
              <a:defRPr b="1" sz="3000">
                <a:solidFill>
                  <a:schemeClr val="lt1"/>
                </a:solidFill>
              </a:defRPr>
            </a:lvl9pPr>
          </a:lstStyle>
          <a:p/>
        </p:txBody>
      </p:sp>
      <p:sp>
        <p:nvSpPr>
          <p:cNvPr id="114" name="Google Shape;114;p19"/>
          <p:cNvSpPr txBox="1"/>
          <p:nvPr>
            <p:ph idx="1" type="body"/>
          </p:nvPr>
        </p:nvSpPr>
        <p:spPr>
          <a:xfrm>
            <a:off x="3381100" y="307975"/>
            <a:ext cx="5451300" cy="4268700"/>
          </a:xfrm>
          <a:prstGeom prst="rect">
            <a:avLst/>
          </a:prstGeom>
          <a:noFill/>
        </p:spPr>
        <p:txBody>
          <a:bodyPr anchorCtr="0" anchor="t" bIns="91425" lIns="91425" spcFirstLastPara="1" rIns="91425" wrap="square" tIns="91425">
            <a:noAutofit/>
          </a:bodyPr>
          <a:lstStyle>
            <a:lvl1pPr indent="-342900" lvl="0" marL="457200" rtl="0" algn="l">
              <a:lnSpc>
                <a:spcPct val="115000"/>
              </a:lnSpc>
              <a:spcBef>
                <a:spcPts val="0"/>
              </a:spcBef>
              <a:spcAft>
                <a:spcPts val="0"/>
              </a:spcAft>
              <a:buClr>
                <a:schemeClr val="dk2"/>
              </a:buClr>
              <a:buSzPts val="1800"/>
              <a:buChar char="●"/>
              <a:defRPr sz="1800">
                <a:solidFill>
                  <a:schemeClr val="dk2"/>
                </a:solidFill>
              </a:defRPr>
            </a:lvl1pPr>
            <a:lvl2pPr indent="-317500" lvl="1" marL="914400" rtl="0" algn="l">
              <a:lnSpc>
                <a:spcPct val="115000"/>
              </a:lnSpc>
              <a:spcBef>
                <a:spcPts val="1600"/>
              </a:spcBef>
              <a:spcAft>
                <a:spcPts val="0"/>
              </a:spcAft>
              <a:buClr>
                <a:schemeClr val="dk2"/>
              </a:buClr>
              <a:buSzPts val="1400"/>
              <a:buChar char="○"/>
              <a:defRPr sz="1400">
                <a:solidFill>
                  <a:schemeClr val="dk2"/>
                </a:solidFill>
              </a:defRPr>
            </a:lvl2pPr>
            <a:lvl3pPr indent="-317500" lvl="2" marL="1371600" rtl="0" algn="l">
              <a:lnSpc>
                <a:spcPct val="115000"/>
              </a:lnSpc>
              <a:spcBef>
                <a:spcPts val="1600"/>
              </a:spcBef>
              <a:spcAft>
                <a:spcPts val="0"/>
              </a:spcAft>
              <a:buClr>
                <a:schemeClr val="dk2"/>
              </a:buClr>
              <a:buSzPts val="1400"/>
              <a:buChar char="■"/>
              <a:defRPr sz="1400">
                <a:solidFill>
                  <a:schemeClr val="dk2"/>
                </a:solidFill>
              </a:defRPr>
            </a:lvl3pPr>
            <a:lvl4pPr indent="-317500" lvl="3" marL="1828800" rtl="0" algn="l">
              <a:lnSpc>
                <a:spcPct val="115000"/>
              </a:lnSpc>
              <a:spcBef>
                <a:spcPts val="1600"/>
              </a:spcBef>
              <a:spcAft>
                <a:spcPts val="0"/>
              </a:spcAft>
              <a:buClr>
                <a:schemeClr val="dk2"/>
              </a:buClr>
              <a:buSzPts val="1400"/>
              <a:buChar char="●"/>
              <a:defRPr sz="1400">
                <a:solidFill>
                  <a:schemeClr val="dk2"/>
                </a:solidFill>
              </a:defRPr>
            </a:lvl4pPr>
            <a:lvl5pPr indent="-317500" lvl="4" marL="2286000" rtl="0" algn="l">
              <a:lnSpc>
                <a:spcPct val="115000"/>
              </a:lnSpc>
              <a:spcBef>
                <a:spcPts val="1600"/>
              </a:spcBef>
              <a:spcAft>
                <a:spcPts val="0"/>
              </a:spcAft>
              <a:buClr>
                <a:schemeClr val="dk2"/>
              </a:buClr>
              <a:buSzPts val="1400"/>
              <a:buChar char="○"/>
              <a:defRPr sz="1400">
                <a:solidFill>
                  <a:schemeClr val="dk2"/>
                </a:solidFill>
              </a:defRPr>
            </a:lvl5pPr>
            <a:lvl6pPr indent="-317500" lvl="5" marL="2743200" rtl="0" algn="l">
              <a:lnSpc>
                <a:spcPct val="115000"/>
              </a:lnSpc>
              <a:spcBef>
                <a:spcPts val="1600"/>
              </a:spcBef>
              <a:spcAft>
                <a:spcPts val="0"/>
              </a:spcAft>
              <a:buClr>
                <a:schemeClr val="dk2"/>
              </a:buClr>
              <a:buSzPts val="1400"/>
              <a:buChar char="■"/>
              <a:defRPr sz="1400">
                <a:solidFill>
                  <a:schemeClr val="dk2"/>
                </a:solidFill>
              </a:defRPr>
            </a:lvl6pPr>
            <a:lvl7pPr indent="-317500" lvl="6" marL="3200400" rtl="0" algn="l">
              <a:lnSpc>
                <a:spcPct val="115000"/>
              </a:lnSpc>
              <a:spcBef>
                <a:spcPts val="1600"/>
              </a:spcBef>
              <a:spcAft>
                <a:spcPts val="0"/>
              </a:spcAft>
              <a:buClr>
                <a:schemeClr val="dk2"/>
              </a:buClr>
              <a:buSzPts val="1400"/>
              <a:buChar char="●"/>
              <a:defRPr sz="1400">
                <a:solidFill>
                  <a:schemeClr val="dk2"/>
                </a:solidFill>
              </a:defRPr>
            </a:lvl7pPr>
            <a:lvl8pPr indent="-317500" lvl="7" marL="3657600" rtl="0" algn="l">
              <a:lnSpc>
                <a:spcPct val="115000"/>
              </a:lnSpc>
              <a:spcBef>
                <a:spcPts val="1600"/>
              </a:spcBef>
              <a:spcAft>
                <a:spcPts val="0"/>
              </a:spcAft>
              <a:buClr>
                <a:schemeClr val="dk2"/>
              </a:buClr>
              <a:buSzPts val="1400"/>
              <a:buChar char="○"/>
              <a:defRPr sz="1400">
                <a:solidFill>
                  <a:schemeClr val="dk2"/>
                </a:solidFill>
              </a:defRPr>
            </a:lvl8pPr>
            <a:lvl9pPr indent="-317500" lvl="8" marL="4114800" rtl="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15" name="Google Shape;115;p19"/>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chemeClr val="dk2"/>
                </a:solidFill>
              </a:defRPr>
            </a:lvl1pPr>
            <a:lvl2pPr lvl="1" rtl="0" algn="r">
              <a:lnSpc>
                <a:spcPct val="100000"/>
              </a:lnSpc>
              <a:spcAft>
                <a:spcPts val="0"/>
              </a:spcAft>
              <a:buNone/>
              <a:defRPr sz="1000">
                <a:solidFill>
                  <a:schemeClr val="dk2"/>
                </a:solidFill>
              </a:defRPr>
            </a:lvl2pPr>
            <a:lvl3pPr lvl="2" rtl="0" algn="r">
              <a:lnSpc>
                <a:spcPct val="100000"/>
              </a:lnSpc>
              <a:spcAft>
                <a:spcPts val="0"/>
              </a:spcAft>
              <a:buNone/>
              <a:defRPr sz="1000">
                <a:solidFill>
                  <a:schemeClr val="dk2"/>
                </a:solidFill>
              </a:defRPr>
            </a:lvl3pPr>
            <a:lvl4pPr lvl="3" rtl="0" algn="r">
              <a:lnSpc>
                <a:spcPct val="100000"/>
              </a:lnSpc>
              <a:spcAft>
                <a:spcPts val="0"/>
              </a:spcAft>
              <a:buNone/>
              <a:defRPr sz="1000">
                <a:solidFill>
                  <a:schemeClr val="dk2"/>
                </a:solidFill>
              </a:defRPr>
            </a:lvl4pPr>
            <a:lvl5pPr lvl="4" rtl="0" algn="r">
              <a:lnSpc>
                <a:spcPct val="100000"/>
              </a:lnSpc>
              <a:spcAft>
                <a:spcPts val="0"/>
              </a:spcAft>
              <a:buNone/>
              <a:defRPr sz="1000">
                <a:solidFill>
                  <a:schemeClr val="dk2"/>
                </a:solidFill>
              </a:defRPr>
            </a:lvl5pPr>
            <a:lvl6pPr lvl="5" rtl="0" algn="r">
              <a:lnSpc>
                <a:spcPct val="100000"/>
              </a:lnSpc>
              <a:spcAft>
                <a:spcPts val="0"/>
              </a:spcAft>
              <a:buNone/>
              <a:defRPr sz="1000">
                <a:solidFill>
                  <a:schemeClr val="dk2"/>
                </a:solidFill>
              </a:defRPr>
            </a:lvl6pPr>
            <a:lvl7pPr lvl="6" rtl="0" algn="r">
              <a:lnSpc>
                <a:spcPct val="100000"/>
              </a:lnSpc>
              <a:spcAft>
                <a:spcPts val="0"/>
              </a:spcAft>
              <a:buNone/>
              <a:defRPr sz="1000">
                <a:solidFill>
                  <a:schemeClr val="dk2"/>
                </a:solidFill>
              </a:defRPr>
            </a:lvl7pPr>
            <a:lvl8pPr lvl="7" rtl="0" algn="r">
              <a:lnSpc>
                <a:spcPct val="100000"/>
              </a:lnSpc>
              <a:spcAft>
                <a:spcPts val="0"/>
              </a:spcAft>
              <a:buNone/>
              <a:defRPr sz="1000">
                <a:solidFill>
                  <a:schemeClr val="dk2"/>
                </a:solidFill>
              </a:defRPr>
            </a:lvl8pPr>
            <a:lvl9pPr lvl="8" rtl="0"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Content" type="obj">
  <p:cSld name="OBJECT">
    <p:spTree>
      <p:nvGrpSpPr>
        <p:cNvPr id="116" name="Shape 116"/>
        <p:cNvGrpSpPr/>
        <p:nvPr/>
      </p:nvGrpSpPr>
      <p:grpSpPr>
        <a:xfrm>
          <a:off x="0" y="0"/>
          <a:ext cx="0" cy="0"/>
          <a:chOff x="0" y="0"/>
          <a:chExt cx="0" cy="0"/>
        </a:xfrm>
      </p:grpSpPr>
      <p:sp>
        <p:nvSpPr>
          <p:cNvPr id="117" name="Google Shape;117;p20"/>
          <p:cNvSpPr txBox="1"/>
          <p:nvPr>
            <p:ph type="title"/>
          </p:nvPr>
        </p:nvSpPr>
        <p:spPr>
          <a:xfrm>
            <a:off x="2748468" y="103679"/>
            <a:ext cx="5867400" cy="849900"/>
          </a:xfrm>
          <a:prstGeom prst="rect">
            <a:avLst/>
          </a:prstGeom>
          <a:noFill/>
          <a:ln>
            <a:noFill/>
          </a:ln>
        </p:spPr>
        <p:txBody>
          <a:bodyPr anchorCtr="0" anchor="ctr" bIns="91425" lIns="91425" spcFirstLastPara="1" rIns="91425" wrap="square" tIns="91425">
            <a:noAutofit/>
          </a:bodyPr>
          <a:lstStyle>
            <a:lvl1pPr indent="0" lvl="0" marL="0" marR="0" rtl="0" algn="ctr">
              <a:lnSpc>
                <a:spcPct val="100000"/>
              </a:lnSpc>
              <a:spcBef>
                <a:spcPts val="0"/>
              </a:spcBef>
              <a:spcAft>
                <a:spcPts val="0"/>
              </a:spcAft>
              <a:buClr>
                <a:srgbClr val="000000"/>
              </a:buClr>
              <a:buSzPts val="3000"/>
              <a:buFont typeface="Candara"/>
              <a:buNone/>
              <a:defRPr b="0" i="0" sz="4000" u="none" cap="none" strike="noStrike">
                <a:solidFill>
                  <a:srgbClr val="000000"/>
                </a:solidFill>
                <a:latin typeface="Candara"/>
                <a:ea typeface="Candara"/>
                <a:cs typeface="Candara"/>
                <a:sym typeface="Candara"/>
              </a:defRPr>
            </a:lvl1pPr>
            <a:lvl2pPr indent="0" lvl="1" marL="0" marR="0" rtl="0" algn="ctr">
              <a:spcBef>
                <a:spcPts val="0"/>
              </a:spcBef>
              <a:spcAft>
                <a:spcPts val="0"/>
              </a:spcAft>
              <a:buClr>
                <a:srgbClr val="000066"/>
              </a:buClr>
              <a:buSzPts val="3000"/>
              <a:buFont typeface="Arial"/>
              <a:buNone/>
              <a:defRPr b="0" i="0" sz="2800" u="none" cap="none" strike="noStrike">
                <a:solidFill>
                  <a:srgbClr val="000066"/>
                </a:solidFill>
                <a:latin typeface="Arial"/>
                <a:ea typeface="Arial"/>
                <a:cs typeface="Arial"/>
                <a:sym typeface="Arial"/>
              </a:defRPr>
            </a:lvl2pPr>
            <a:lvl3pPr indent="0" lvl="2" marL="0" marR="0" rtl="0" algn="ctr">
              <a:spcBef>
                <a:spcPts val="0"/>
              </a:spcBef>
              <a:spcAft>
                <a:spcPts val="0"/>
              </a:spcAft>
              <a:buClr>
                <a:srgbClr val="000066"/>
              </a:buClr>
              <a:buSzPts val="3000"/>
              <a:buFont typeface="Arial"/>
              <a:buNone/>
              <a:defRPr b="0" i="0" sz="2800" u="none" cap="none" strike="noStrike">
                <a:solidFill>
                  <a:srgbClr val="000066"/>
                </a:solidFill>
                <a:latin typeface="Arial"/>
                <a:ea typeface="Arial"/>
                <a:cs typeface="Arial"/>
                <a:sym typeface="Arial"/>
              </a:defRPr>
            </a:lvl3pPr>
            <a:lvl4pPr indent="0" lvl="3" marL="0" marR="0" rtl="0" algn="ctr">
              <a:spcBef>
                <a:spcPts val="0"/>
              </a:spcBef>
              <a:spcAft>
                <a:spcPts val="0"/>
              </a:spcAft>
              <a:buClr>
                <a:srgbClr val="000066"/>
              </a:buClr>
              <a:buSzPts val="3000"/>
              <a:buFont typeface="Arial"/>
              <a:buNone/>
              <a:defRPr b="0" i="0" sz="2800" u="none" cap="none" strike="noStrike">
                <a:solidFill>
                  <a:srgbClr val="000066"/>
                </a:solidFill>
                <a:latin typeface="Arial"/>
                <a:ea typeface="Arial"/>
                <a:cs typeface="Arial"/>
                <a:sym typeface="Arial"/>
              </a:defRPr>
            </a:lvl4pPr>
            <a:lvl5pPr indent="0" lvl="4" marL="0" marR="0" rtl="0" algn="ctr">
              <a:spcBef>
                <a:spcPts val="0"/>
              </a:spcBef>
              <a:spcAft>
                <a:spcPts val="0"/>
              </a:spcAft>
              <a:buClr>
                <a:srgbClr val="000066"/>
              </a:buClr>
              <a:buSzPts val="3000"/>
              <a:buFont typeface="Arial"/>
              <a:buNone/>
              <a:defRPr b="0" i="0" sz="2800" u="none" cap="none" strike="noStrike">
                <a:solidFill>
                  <a:srgbClr val="000066"/>
                </a:solidFill>
                <a:latin typeface="Arial"/>
                <a:ea typeface="Arial"/>
                <a:cs typeface="Arial"/>
                <a:sym typeface="Arial"/>
              </a:defRPr>
            </a:lvl5pPr>
            <a:lvl6pPr indent="0" lvl="5" marL="457200" marR="0" rtl="0" algn="ctr">
              <a:spcBef>
                <a:spcPts val="0"/>
              </a:spcBef>
              <a:spcAft>
                <a:spcPts val="0"/>
              </a:spcAft>
              <a:buClr>
                <a:srgbClr val="000066"/>
              </a:buClr>
              <a:buSzPts val="3000"/>
              <a:buFont typeface="Arial"/>
              <a:buNone/>
              <a:defRPr b="0" i="0" sz="2800" u="none" cap="none" strike="noStrike">
                <a:solidFill>
                  <a:srgbClr val="000066"/>
                </a:solidFill>
                <a:latin typeface="Arial"/>
                <a:ea typeface="Arial"/>
                <a:cs typeface="Arial"/>
                <a:sym typeface="Arial"/>
              </a:defRPr>
            </a:lvl6pPr>
            <a:lvl7pPr indent="0" lvl="6" marL="914400" marR="0" rtl="0" algn="ctr">
              <a:spcBef>
                <a:spcPts val="0"/>
              </a:spcBef>
              <a:spcAft>
                <a:spcPts val="0"/>
              </a:spcAft>
              <a:buClr>
                <a:srgbClr val="000066"/>
              </a:buClr>
              <a:buSzPts val="3000"/>
              <a:buFont typeface="Arial"/>
              <a:buNone/>
              <a:defRPr b="0" i="0" sz="2800" u="none" cap="none" strike="noStrike">
                <a:solidFill>
                  <a:srgbClr val="000066"/>
                </a:solidFill>
                <a:latin typeface="Arial"/>
                <a:ea typeface="Arial"/>
                <a:cs typeface="Arial"/>
                <a:sym typeface="Arial"/>
              </a:defRPr>
            </a:lvl7pPr>
            <a:lvl8pPr indent="0" lvl="7" marL="1371600" marR="0" rtl="0" algn="ctr">
              <a:spcBef>
                <a:spcPts val="0"/>
              </a:spcBef>
              <a:spcAft>
                <a:spcPts val="0"/>
              </a:spcAft>
              <a:buClr>
                <a:srgbClr val="000066"/>
              </a:buClr>
              <a:buSzPts val="3000"/>
              <a:buFont typeface="Arial"/>
              <a:buNone/>
              <a:defRPr b="0" i="0" sz="2800" u="none" cap="none" strike="noStrike">
                <a:solidFill>
                  <a:srgbClr val="000066"/>
                </a:solidFill>
                <a:latin typeface="Arial"/>
                <a:ea typeface="Arial"/>
                <a:cs typeface="Arial"/>
                <a:sym typeface="Arial"/>
              </a:defRPr>
            </a:lvl8pPr>
            <a:lvl9pPr indent="0" lvl="8" marL="1828800" marR="0" rtl="0" algn="ctr">
              <a:spcBef>
                <a:spcPts val="0"/>
              </a:spcBef>
              <a:spcAft>
                <a:spcPts val="0"/>
              </a:spcAft>
              <a:buClr>
                <a:srgbClr val="000066"/>
              </a:buClr>
              <a:buSzPts val="3000"/>
              <a:buFont typeface="Arial"/>
              <a:buNone/>
              <a:defRPr b="0" i="0" sz="2800" u="none" cap="none" strike="noStrike">
                <a:solidFill>
                  <a:srgbClr val="000066"/>
                </a:solidFill>
                <a:latin typeface="Arial"/>
                <a:ea typeface="Arial"/>
                <a:cs typeface="Arial"/>
                <a:sym typeface="Arial"/>
              </a:defRPr>
            </a:lvl9pPr>
          </a:lstStyle>
          <a:p/>
        </p:txBody>
      </p:sp>
      <p:sp>
        <p:nvSpPr>
          <p:cNvPr id="118" name="Google Shape;118;p20"/>
          <p:cNvSpPr txBox="1"/>
          <p:nvPr>
            <p:ph idx="1" type="body"/>
          </p:nvPr>
        </p:nvSpPr>
        <p:spPr>
          <a:xfrm>
            <a:off x="381000" y="1143000"/>
            <a:ext cx="8082000" cy="3657600"/>
          </a:xfrm>
          <a:prstGeom prst="rect">
            <a:avLst/>
          </a:prstGeom>
          <a:noFill/>
          <a:ln>
            <a:noFill/>
          </a:ln>
        </p:spPr>
        <p:txBody>
          <a:bodyPr anchorCtr="0" anchor="t" bIns="91425" lIns="91425" spcFirstLastPara="1" rIns="91425" wrap="square" tIns="91425">
            <a:noAutofit/>
          </a:bodyPr>
          <a:lstStyle>
            <a:lvl1pPr indent="-368300" lvl="0" marL="457200" marR="0" rtl="0" algn="l">
              <a:lnSpc>
                <a:spcPct val="100000"/>
              </a:lnSpc>
              <a:spcBef>
                <a:spcPts val="440"/>
              </a:spcBef>
              <a:spcAft>
                <a:spcPts val="0"/>
              </a:spcAft>
              <a:buClr>
                <a:srgbClr val="000000"/>
              </a:buClr>
              <a:buSzPts val="2200"/>
              <a:buFont typeface="Noto Sans Symbols"/>
              <a:buChar char="❖"/>
              <a:defRPr b="0" i="0" sz="2200" u="none" cap="none" strike="noStrike">
                <a:solidFill>
                  <a:srgbClr val="000000"/>
                </a:solidFill>
                <a:latin typeface="Candara"/>
                <a:ea typeface="Candara"/>
                <a:cs typeface="Candara"/>
                <a:sym typeface="Candara"/>
              </a:defRPr>
            </a:lvl1pPr>
            <a:lvl2pPr indent="-355600" lvl="1" marL="914400" marR="0" rtl="0" algn="l">
              <a:lnSpc>
                <a:spcPct val="100000"/>
              </a:lnSpc>
              <a:spcBef>
                <a:spcPts val="400"/>
              </a:spcBef>
              <a:spcAft>
                <a:spcPts val="0"/>
              </a:spcAft>
              <a:buClr>
                <a:srgbClr val="000000"/>
              </a:buClr>
              <a:buSzPts val="2000"/>
              <a:buFont typeface="Noto Sans Symbols"/>
              <a:buChar char="➢"/>
              <a:defRPr b="0" i="0" sz="2000" u="none" cap="none" strike="noStrike">
                <a:solidFill>
                  <a:srgbClr val="000000"/>
                </a:solidFill>
                <a:latin typeface="Candara"/>
                <a:ea typeface="Candara"/>
                <a:cs typeface="Candara"/>
                <a:sym typeface="Candara"/>
              </a:defRPr>
            </a:lvl2pPr>
            <a:lvl3pPr indent="-342900" lvl="2" marL="1371600" marR="0" rtl="0" algn="l">
              <a:lnSpc>
                <a:spcPct val="100000"/>
              </a:lnSpc>
              <a:spcBef>
                <a:spcPts val="360"/>
              </a:spcBef>
              <a:spcAft>
                <a:spcPts val="0"/>
              </a:spcAft>
              <a:buClr>
                <a:srgbClr val="000000"/>
              </a:buClr>
              <a:buSzPts val="1800"/>
              <a:buFont typeface="Candara"/>
              <a:buChar char="•"/>
              <a:defRPr b="0" i="0" sz="1800" u="none" cap="none" strike="noStrike">
                <a:solidFill>
                  <a:srgbClr val="000000"/>
                </a:solidFill>
                <a:latin typeface="Candara"/>
                <a:ea typeface="Candara"/>
                <a:cs typeface="Candara"/>
                <a:sym typeface="Candara"/>
              </a:defRPr>
            </a:lvl3pPr>
            <a:lvl4pPr indent="-330200" lvl="3" marL="1828800" marR="0" rtl="0" algn="l">
              <a:lnSpc>
                <a:spcPct val="100000"/>
              </a:lnSpc>
              <a:spcBef>
                <a:spcPts val="320"/>
              </a:spcBef>
              <a:spcAft>
                <a:spcPts val="0"/>
              </a:spcAft>
              <a:buClr>
                <a:srgbClr val="000000"/>
              </a:buClr>
              <a:buSzPts val="1600"/>
              <a:buFont typeface="Candara"/>
              <a:buChar char="–"/>
              <a:defRPr b="0" i="0" sz="1600" u="none" cap="none" strike="noStrike">
                <a:solidFill>
                  <a:srgbClr val="000000"/>
                </a:solidFill>
                <a:latin typeface="Candara"/>
                <a:ea typeface="Candara"/>
                <a:cs typeface="Candara"/>
                <a:sym typeface="Candara"/>
              </a:defRPr>
            </a:lvl4pPr>
            <a:lvl5pPr indent="-317500" lvl="4" marL="2286000" marR="0" rtl="0" algn="l">
              <a:lnSpc>
                <a:spcPct val="100000"/>
              </a:lnSpc>
              <a:spcBef>
                <a:spcPts val="280"/>
              </a:spcBef>
              <a:spcAft>
                <a:spcPts val="0"/>
              </a:spcAft>
              <a:buClr>
                <a:srgbClr val="000000"/>
              </a:buClr>
              <a:buSzPts val="1400"/>
              <a:buFont typeface="Candara"/>
              <a:buChar char="»"/>
              <a:defRPr b="0" i="0" sz="1400" u="none" cap="none" strike="noStrike">
                <a:solidFill>
                  <a:srgbClr val="000000"/>
                </a:solidFill>
                <a:latin typeface="Candara"/>
                <a:ea typeface="Candara"/>
                <a:cs typeface="Candara"/>
                <a:sym typeface="Candara"/>
              </a:defRPr>
            </a:lvl5pPr>
            <a:lvl6pPr indent="-317500" lvl="5" marL="2743200" marR="0" rtl="0" algn="l">
              <a:lnSpc>
                <a:spcPct val="100000"/>
              </a:lnSpc>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6pPr>
            <a:lvl7pPr indent="-317500" lvl="6" marL="3200400" marR="0" rtl="0" algn="l">
              <a:lnSpc>
                <a:spcPct val="100000"/>
              </a:lnSpc>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7pPr>
            <a:lvl8pPr indent="-317500" lvl="7" marL="3657600" marR="0" rtl="0" algn="l">
              <a:lnSpc>
                <a:spcPct val="100000"/>
              </a:lnSpc>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8pPr>
            <a:lvl9pPr indent="-317500" lvl="8" marL="4114800" marR="0" rtl="0" algn="l">
              <a:lnSpc>
                <a:spcPct val="100000"/>
              </a:lnSpc>
              <a:spcBef>
                <a:spcPts val="280"/>
              </a:spcBef>
              <a:spcAft>
                <a:spcPts val="0"/>
              </a:spcAft>
              <a:buClr>
                <a:srgbClr val="000000"/>
              </a:buClr>
              <a:buSzPts val="1400"/>
              <a:buFont typeface="Arial"/>
              <a:buChar char="»"/>
              <a:defRPr b="0" i="0" sz="1400" u="none" cap="none" strike="noStrike">
                <a:solidFill>
                  <a:srgbClr val="000000"/>
                </a:solidFill>
                <a:latin typeface="Arial"/>
                <a:ea typeface="Arial"/>
                <a:cs typeface="Arial"/>
                <a:sym typeface="Arial"/>
              </a:defRPr>
            </a:lvl9pPr>
          </a:lstStyle>
          <a:p/>
        </p:txBody>
      </p:sp>
      <p:sp>
        <p:nvSpPr>
          <p:cNvPr id="119" name="Google Shape;119;p20"/>
          <p:cNvSpPr txBox="1"/>
          <p:nvPr>
            <p:ph idx="12" type="sldNum"/>
          </p:nvPr>
        </p:nvSpPr>
        <p:spPr>
          <a:xfrm>
            <a:off x="7696200" y="4629150"/>
            <a:ext cx="1295400" cy="228600"/>
          </a:xfrm>
          <a:prstGeom prst="rect">
            <a:avLst/>
          </a:prstGeom>
          <a:noFill/>
          <a:ln>
            <a:noFill/>
          </a:ln>
        </p:spPr>
        <p:txBody>
          <a:bodyPr anchorCtr="0" anchor="t" bIns="45700" lIns="91425" spcFirstLastPara="1" rIns="91425" wrap="square" tIns="45700">
            <a:noAutofit/>
          </a:bodyPr>
          <a:lstStyle>
            <a:lvl1pPr indent="0" lvl="0" marL="0" marR="0" rtl="0" algn="r">
              <a:lnSpc>
                <a:spcPct val="100000"/>
              </a:lnSpc>
              <a:spcBef>
                <a:spcPts val="0"/>
              </a:spcBef>
              <a:spcAft>
                <a:spcPts val="0"/>
              </a:spcAft>
              <a:buClr>
                <a:srgbClr val="000066"/>
              </a:buClr>
              <a:buFont typeface="Arial"/>
              <a:buNone/>
              <a:defRPr b="0" i="0" sz="1100" u="none" cap="none" strike="noStrike">
                <a:solidFill>
                  <a:srgbClr val="000066"/>
                </a:solidFill>
                <a:latin typeface="Arial"/>
                <a:ea typeface="Arial"/>
                <a:cs typeface="Arial"/>
                <a:sym typeface="Arial"/>
              </a:defRPr>
            </a:lvl1pPr>
            <a:lvl2pPr indent="0" lvl="1" marL="0" marR="0" rtl="0" algn="r">
              <a:lnSpc>
                <a:spcPct val="100000"/>
              </a:lnSpc>
              <a:spcBef>
                <a:spcPts val="0"/>
              </a:spcBef>
              <a:spcAft>
                <a:spcPts val="0"/>
              </a:spcAft>
              <a:buClr>
                <a:srgbClr val="000066"/>
              </a:buClr>
              <a:buFont typeface="Arial"/>
              <a:buNone/>
              <a:defRPr b="0" i="0" sz="1100" u="none" cap="none" strike="noStrike">
                <a:solidFill>
                  <a:srgbClr val="000066"/>
                </a:solidFill>
                <a:latin typeface="Arial"/>
                <a:ea typeface="Arial"/>
                <a:cs typeface="Arial"/>
                <a:sym typeface="Arial"/>
              </a:defRPr>
            </a:lvl2pPr>
            <a:lvl3pPr indent="0" lvl="2" marL="0" marR="0" rtl="0" algn="r">
              <a:lnSpc>
                <a:spcPct val="100000"/>
              </a:lnSpc>
              <a:spcBef>
                <a:spcPts val="0"/>
              </a:spcBef>
              <a:spcAft>
                <a:spcPts val="0"/>
              </a:spcAft>
              <a:buClr>
                <a:srgbClr val="000066"/>
              </a:buClr>
              <a:buFont typeface="Arial"/>
              <a:buNone/>
              <a:defRPr b="0" i="0" sz="1100" u="none" cap="none" strike="noStrike">
                <a:solidFill>
                  <a:srgbClr val="000066"/>
                </a:solidFill>
                <a:latin typeface="Arial"/>
                <a:ea typeface="Arial"/>
                <a:cs typeface="Arial"/>
                <a:sym typeface="Arial"/>
              </a:defRPr>
            </a:lvl3pPr>
            <a:lvl4pPr indent="0" lvl="3" marL="0" marR="0" rtl="0" algn="r">
              <a:lnSpc>
                <a:spcPct val="100000"/>
              </a:lnSpc>
              <a:spcBef>
                <a:spcPts val="0"/>
              </a:spcBef>
              <a:spcAft>
                <a:spcPts val="0"/>
              </a:spcAft>
              <a:buClr>
                <a:srgbClr val="000066"/>
              </a:buClr>
              <a:buFont typeface="Arial"/>
              <a:buNone/>
              <a:defRPr b="0" i="0" sz="1100" u="none" cap="none" strike="noStrike">
                <a:solidFill>
                  <a:srgbClr val="000066"/>
                </a:solidFill>
                <a:latin typeface="Arial"/>
                <a:ea typeface="Arial"/>
                <a:cs typeface="Arial"/>
                <a:sym typeface="Arial"/>
              </a:defRPr>
            </a:lvl4pPr>
            <a:lvl5pPr indent="0" lvl="4" marL="0" marR="0" rtl="0" algn="r">
              <a:lnSpc>
                <a:spcPct val="100000"/>
              </a:lnSpc>
              <a:spcBef>
                <a:spcPts val="0"/>
              </a:spcBef>
              <a:spcAft>
                <a:spcPts val="0"/>
              </a:spcAft>
              <a:buClr>
                <a:srgbClr val="000066"/>
              </a:buClr>
              <a:buFont typeface="Arial"/>
              <a:buNone/>
              <a:defRPr b="0" i="0" sz="1100" u="none" cap="none" strike="noStrike">
                <a:solidFill>
                  <a:srgbClr val="000066"/>
                </a:solidFill>
                <a:latin typeface="Arial"/>
                <a:ea typeface="Arial"/>
                <a:cs typeface="Arial"/>
                <a:sym typeface="Arial"/>
              </a:defRPr>
            </a:lvl5pPr>
            <a:lvl6pPr indent="0" lvl="5" marL="0" marR="0" rtl="0" algn="r">
              <a:lnSpc>
                <a:spcPct val="100000"/>
              </a:lnSpc>
              <a:spcBef>
                <a:spcPts val="0"/>
              </a:spcBef>
              <a:spcAft>
                <a:spcPts val="0"/>
              </a:spcAft>
              <a:buClr>
                <a:srgbClr val="000066"/>
              </a:buClr>
              <a:buFont typeface="Arial"/>
              <a:buNone/>
              <a:defRPr b="0" i="0" sz="1100" u="none" cap="none" strike="noStrike">
                <a:solidFill>
                  <a:srgbClr val="000066"/>
                </a:solidFill>
                <a:latin typeface="Arial"/>
                <a:ea typeface="Arial"/>
                <a:cs typeface="Arial"/>
                <a:sym typeface="Arial"/>
              </a:defRPr>
            </a:lvl6pPr>
            <a:lvl7pPr indent="0" lvl="6" marL="0" marR="0" rtl="0" algn="r">
              <a:lnSpc>
                <a:spcPct val="100000"/>
              </a:lnSpc>
              <a:spcBef>
                <a:spcPts val="0"/>
              </a:spcBef>
              <a:spcAft>
                <a:spcPts val="0"/>
              </a:spcAft>
              <a:buClr>
                <a:srgbClr val="000066"/>
              </a:buClr>
              <a:buFont typeface="Arial"/>
              <a:buNone/>
              <a:defRPr b="0" i="0" sz="1100" u="none" cap="none" strike="noStrike">
                <a:solidFill>
                  <a:srgbClr val="000066"/>
                </a:solidFill>
                <a:latin typeface="Arial"/>
                <a:ea typeface="Arial"/>
                <a:cs typeface="Arial"/>
                <a:sym typeface="Arial"/>
              </a:defRPr>
            </a:lvl7pPr>
            <a:lvl8pPr indent="0" lvl="7" marL="0" marR="0" rtl="0" algn="r">
              <a:lnSpc>
                <a:spcPct val="100000"/>
              </a:lnSpc>
              <a:spcBef>
                <a:spcPts val="0"/>
              </a:spcBef>
              <a:spcAft>
                <a:spcPts val="0"/>
              </a:spcAft>
              <a:buClr>
                <a:srgbClr val="000066"/>
              </a:buClr>
              <a:buFont typeface="Arial"/>
              <a:buNone/>
              <a:defRPr b="0" i="0" sz="1100" u="none" cap="none" strike="noStrike">
                <a:solidFill>
                  <a:srgbClr val="000066"/>
                </a:solidFill>
                <a:latin typeface="Arial"/>
                <a:ea typeface="Arial"/>
                <a:cs typeface="Arial"/>
                <a:sym typeface="Arial"/>
              </a:defRPr>
            </a:lvl8pPr>
            <a:lvl9pPr indent="0" lvl="8" marL="0" marR="0" rtl="0" algn="r">
              <a:lnSpc>
                <a:spcPct val="100000"/>
              </a:lnSpc>
              <a:spcBef>
                <a:spcPts val="0"/>
              </a:spcBef>
              <a:spcAft>
                <a:spcPts val="0"/>
              </a:spcAft>
              <a:buClr>
                <a:srgbClr val="000066"/>
              </a:buClr>
              <a:buFont typeface="Arial"/>
              <a:buNone/>
              <a:defRPr b="0" i="0" sz="1100" u="none" cap="none" strike="noStrike">
                <a:solidFill>
                  <a:srgbClr val="000066"/>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header" type="secHead">
  <p:cSld name="SECTION_HEADER">
    <p:bg>
      <p:bgPr>
        <a:solidFill>
          <a:schemeClr val="dk1"/>
        </a:solidFill>
      </p:bgPr>
    </p:bg>
    <p:spTree>
      <p:nvGrpSpPr>
        <p:cNvPr id="16" name="Shape 16"/>
        <p:cNvGrpSpPr/>
        <p:nvPr/>
      </p:nvGrpSpPr>
      <p:grpSpPr>
        <a:xfrm>
          <a:off x="0" y="0"/>
          <a:ext cx="0" cy="0"/>
          <a:chOff x="0" y="0"/>
          <a:chExt cx="0" cy="0"/>
        </a:xfrm>
      </p:grpSpPr>
      <p:cxnSp>
        <p:nvCxnSpPr>
          <p:cNvPr id="17" name="Google Shape;17;p3"/>
          <p:cNvCxnSpPr/>
          <p:nvPr/>
        </p:nvCxnSpPr>
        <p:spPr>
          <a:xfrm>
            <a:off x="425200" y="415650"/>
            <a:ext cx="8296800" cy="0"/>
          </a:xfrm>
          <a:prstGeom prst="straightConnector1">
            <a:avLst/>
          </a:prstGeom>
          <a:noFill/>
          <a:ln cap="flat" cmpd="sng" w="38100">
            <a:solidFill>
              <a:schemeClr val="lt1"/>
            </a:solidFill>
            <a:prstDash val="solid"/>
            <a:round/>
            <a:headEnd len="sm" w="sm" type="none"/>
            <a:tailEnd len="sm" w="sm" type="none"/>
          </a:ln>
        </p:spPr>
      </p:cxnSp>
      <p:cxnSp>
        <p:nvCxnSpPr>
          <p:cNvPr id="18" name="Google Shape;18;p3"/>
          <p:cNvCxnSpPr/>
          <p:nvPr/>
        </p:nvCxnSpPr>
        <p:spPr>
          <a:xfrm>
            <a:off x="425200" y="4740000"/>
            <a:ext cx="8296800" cy="0"/>
          </a:xfrm>
          <a:prstGeom prst="straightConnector1">
            <a:avLst/>
          </a:prstGeom>
          <a:noFill/>
          <a:ln cap="flat" cmpd="sng" w="19050">
            <a:solidFill>
              <a:schemeClr val="lt1"/>
            </a:solidFill>
            <a:prstDash val="solid"/>
            <a:round/>
            <a:headEnd len="sm" w="sm" type="none"/>
            <a:tailEnd len="sm" w="sm" type="none"/>
          </a:ln>
        </p:spPr>
      </p:cxnSp>
      <p:sp>
        <p:nvSpPr>
          <p:cNvPr id="19" name="Google Shape;19;p3"/>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lvl1pPr lvl="0" algn="ctr">
              <a:spcBef>
                <a:spcPts val="0"/>
              </a:spcBef>
              <a:spcAft>
                <a:spcPts val="0"/>
              </a:spcAft>
              <a:buClr>
                <a:schemeClr val="lt1"/>
              </a:buClr>
              <a:buSzPts val="4800"/>
              <a:buNone/>
              <a:defRPr sz="4800">
                <a:solidFill>
                  <a:schemeClr val="lt1"/>
                </a:solidFill>
              </a:defRPr>
            </a:lvl1pPr>
            <a:lvl2pPr lvl="1" algn="ctr">
              <a:spcBef>
                <a:spcPts val="0"/>
              </a:spcBef>
              <a:spcAft>
                <a:spcPts val="0"/>
              </a:spcAft>
              <a:buClr>
                <a:schemeClr val="lt1"/>
              </a:buClr>
              <a:buSzPts val="4800"/>
              <a:buNone/>
              <a:defRPr sz="4800">
                <a:solidFill>
                  <a:schemeClr val="lt1"/>
                </a:solidFill>
              </a:defRPr>
            </a:lvl2pPr>
            <a:lvl3pPr lvl="2" algn="ctr">
              <a:spcBef>
                <a:spcPts val="0"/>
              </a:spcBef>
              <a:spcAft>
                <a:spcPts val="0"/>
              </a:spcAft>
              <a:buClr>
                <a:schemeClr val="lt1"/>
              </a:buClr>
              <a:buSzPts val="4800"/>
              <a:buNone/>
              <a:defRPr sz="4800">
                <a:solidFill>
                  <a:schemeClr val="lt1"/>
                </a:solidFill>
              </a:defRPr>
            </a:lvl3pPr>
            <a:lvl4pPr lvl="3" algn="ctr">
              <a:spcBef>
                <a:spcPts val="0"/>
              </a:spcBef>
              <a:spcAft>
                <a:spcPts val="0"/>
              </a:spcAft>
              <a:buClr>
                <a:schemeClr val="lt1"/>
              </a:buClr>
              <a:buSzPts val="4800"/>
              <a:buNone/>
              <a:defRPr sz="4800">
                <a:solidFill>
                  <a:schemeClr val="lt1"/>
                </a:solidFill>
              </a:defRPr>
            </a:lvl4pPr>
            <a:lvl5pPr lvl="4" algn="ctr">
              <a:spcBef>
                <a:spcPts val="0"/>
              </a:spcBef>
              <a:spcAft>
                <a:spcPts val="0"/>
              </a:spcAft>
              <a:buClr>
                <a:schemeClr val="lt1"/>
              </a:buClr>
              <a:buSzPts val="4800"/>
              <a:buNone/>
              <a:defRPr sz="4800">
                <a:solidFill>
                  <a:schemeClr val="lt1"/>
                </a:solidFill>
              </a:defRPr>
            </a:lvl5pPr>
            <a:lvl6pPr lvl="5" algn="ctr">
              <a:spcBef>
                <a:spcPts val="0"/>
              </a:spcBef>
              <a:spcAft>
                <a:spcPts val="0"/>
              </a:spcAft>
              <a:buClr>
                <a:schemeClr val="lt1"/>
              </a:buClr>
              <a:buSzPts val="4800"/>
              <a:buNone/>
              <a:defRPr sz="4800">
                <a:solidFill>
                  <a:schemeClr val="lt1"/>
                </a:solidFill>
              </a:defRPr>
            </a:lvl6pPr>
            <a:lvl7pPr lvl="6" algn="ctr">
              <a:spcBef>
                <a:spcPts val="0"/>
              </a:spcBef>
              <a:spcAft>
                <a:spcPts val="0"/>
              </a:spcAft>
              <a:buClr>
                <a:schemeClr val="lt1"/>
              </a:buClr>
              <a:buSzPts val="4800"/>
              <a:buNone/>
              <a:defRPr sz="4800">
                <a:solidFill>
                  <a:schemeClr val="lt1"/>
                </a:solidFill>
              </a:defRPr>
            </a:lvl7pPr>
            <a:lvl8pPr lvl="7" algn="ctr">
              <a:spcBef>
                <a:spcPts val="0"/>
              </a:spcBef>
              <a:spcAft>
                <a:spcPts val="0"/>
              </a:spcAft>
              <a:buClr>
                <a:schemeClr val="lt1"/>
              </a:buClr>
              <a:buSzPts val="4800"/>
              <a:buNone/>
              <a:defRPr sz="4800">
                <a:solidFill>
                  <a:schemeClr val="lt1"/>
                </a:solidFill>
              </a:defRPr>
            </a:lvl8pPr>
            <a:lvl9pPr lvl="8" algn="ctr">
              <a:spcBef>
                <a:spcPts val="0"/>
              </a:spcBef>
              <a:spcAft>
                <a:spcPts val="0"/>
              </a:spcAft>
              <a:buClr>
                <a:schemeClr val="lt1"/>
              </a:buClr>
              <a:buSzPts val="4800"/>
              <a:buNone/>
              <a:defRPr sz="4800">
                <a:solidFill>
                  <a:schemeClr val="lt1"/>
                </a:solidFill>
              </a:defRPr>
            </a:lvl9pPr>
          </a:lstStyle>
          <a:p/>
        </p:txBody>
      </p:sp>
      <p:sp>
        <p:nvSpPr>
          <p:cNvPr id="20" name="Google Shape;20;p3"/>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6 1">
  <p:cSld name="AUTOLAYOUT_203">
    <p:bg>
      <p:bgPr>
        <a:solidFill>
          <a:srgbClr val="FFFFFF"/>
        </a:solidFill>
      </p:bgPr>
    </p:bg>
    <p:spTree>
      <p:nvGrpSpPr>
        <p:cNvPr id="120" name="Shape 120"/>
        <p:cNvGrpSpPr/>
        <p:nvPr/>
      </p:nvGrpSpPr>
      <p:grpSpPr>
        <a:xfrm>
          <a:off x="0" y="0"/>
          <a:ext cx="0" cy="0"/>
          <a:chOff x="0" y="0"/>
          <a:chExt cx="0" cy="0"/>
        </a:xfrm>
      </p:grpSpPr>
      <p:sp>
        <p:nvSpPr>
          <p:cNvPr id="121" name="Google Shape;121;p21"/>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2" name="Google Shape;122;p21"/>
          <p:cNvSpPr/>
          <p:nvPr/>
        </p:nvSpPr>
        <p:spPr>
          <a:xfrm>
            <a:off x="3047650" y="0"/>
            <a:ext cx="6096300" cy="5143500"/>
          </a:xfrm>
          <a:prstGeom prst="rect">
            <a:avLst/>
          </a:prstGeom>
          <a:solidFill>
            <a:srgbClr val="FFFFFF"/>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3" name="Google Shape;123;p21"/>
          <p:cNvSpPr/>
          <p:nvPr/>
        </p:nvSpPr>
        <p:spPr>
          <a:xfrm>
            <a:off x="205218"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4" name="Google Shape;124;p21"/>
          <p:cNvSpPr/>
          <p:nvPr/>
        </p:nvSpPr>
        <p:spPr>
          <a:xfrm>
            <a:off x="205218" y="201292"/>
            <a:ext cx="408900" cy="381900"/>
          </a:xfrm>
          <a:prstGeom prst="flowChartDelay">
            <a:avLst/>
          </a:prstGeom>
          <a:solidFill>
            <a:srgbClr val="FFFFFF">
              <a:alpha val="1216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5" name="Google Shape;125;p21"/>
          <p:cNvSpPr/>
          <p:nvPr/>
        </p:nvSpPr>
        <p:spPr>
          <a:xfrm>
            <a:off x="100882"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6" name="Google Shape;126;p21"/>
          <p:cNvSpPr/>
          <p:nvPr/>
        </p:nvSpPr>
        <p:spPr>
          <a:xfrm>
            <a:off x="100882" y="201292"/>
            <a:ext cx="408900" cy="381900"/>
          </a:xfrm>
          <a:prstGeom prst="flowChartDelay">
            <a:avLst/>
          </a:prstGeom>
          <a:solidFill>
            <a:srgbClr val="FFFFFF">
              <a:alpha val="18430"/>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7" name="Google Shape;127;p21"/>
          <p:cNvSpPr/>
          <p:nvPr/>
        </p:nvSpPr>
        <p:spPr>
          <a:xfrm>
            <a:off x="319" y="201292"/>
            <a:ext cx="408900" cy="381900"/>
          </a:xfrm>
          <a:prstGeom prst="flowChartDelay">
            <a:avLst/>
          </a:prstGeom>
          <a:solidFill>
            <a:schemeClr val="dk1"/>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8" name="Google Shape;128;p21"/>
          <p:cNvSpPr/>
          <p:nvPr/>
        </p:nvSpPr>
        <p:spPr>
          <a:xfrm>
            <a:off x="319" y="201292"/>
            <a:ext cx="408900" cy="381900"/>
          </a:xfrm>
          <a:prstGeom prst="flowChartDelay">
            <a:avLst/>
          </a:prstGeom>
          <a:solidFill>
            <a:srgbClr val="FFFFFF">
              <a:alpha val="25099"/>
            </a:srgbClr>
          </a:solidFill>
          <a:ln>
            <a:noFill/>
          </a:ln>
        </p:spPr>
        <p:txBody>
          <a:bodyPr anchorCtr="0" anchor="ctr"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Arial"/>
              <a:ea typeface="Arial"/>
              <a:cs typeface="Arial"/>
              <a:sym typeface="Arial"/>
            </a:endParaRPr>
          </a:p>
        </p:txBody>
      </p:sp>
      <p:sp>
        <p:nvSpPr>
          <p:cNvPr id="129" name="Google Shape;129;p21"/>
          <p:cNvSpPr txBox="1"/>
          <p:nvPr>
            <p:ph type="title"/>
          </p:nvPr>
        </p:nvSpPr>
        <p:spPr>
          <a:xfrm>
            <a:off x="233600" y="829550"/>
            <a:ext cx="2566200" cy="892500"/>
          </a:xfrm>
          <a:prstGeom prst="rect">
            <a:avLst/>
          </a:prstGeom>
          <a:noFill/>
          <a:ln>
            <a:noFill/>
          </a:ln>
        </p:spPr>
        <p:txBody>
          <a:bodyPr anchorCtr="0" anchor="b" bIns="91425" lIns="91425" spcFirstLastPara="1" rIns="91425" wrap="square" tIns="91425">
            <a:noAutofit/>
          </a:bodyPr>
          <a:lstStyle>
            <a:lvl1pPr lvl="0" marR="0" rtl="0" algn="l">
              <a:lnSpc>
                <a:spcPct val="100000"/>
              </a:lnSpc>
              <a:spcBef>
                <a:spcPts val="0"/>
              </a:spcBef>
              <a:spcAft>
                <a:spcPts val="0"/>
              </a:spcAft>
              <a:buClr>
                <a:schemeClr val="dk1"/>
              </a:buClr>
              <a:buSzPts val="3000"/>
              <a:buFont typeface="Roboto"/>
              <a:buNone/>
              <a:defRPr b="1" i="0" sz="2100" u="none" cap="none" strike="noStrike">
                <a:solidFill>
                  <a:schemeClr val="lt1"/>
                </a:solidFill>
                <a:latin typeface="Roboto"/>
                <a:ea typeface="Roboto"/>
                <a:cs typeface="Roboto"/>
                <a:sym typeface="Roboto"/>
              </a:defRPr>
            </a:lvl1pPr>
            <a:lvl2pPr lvl="1" marR="0" rtl="0" algn="l">
              <a:lnSpc>
                <a:spcPct val="100000"/>
              </a:lnSpc>
              <a:spcBef>
                <a:spcPts val="0"/>
              </a:spcBef>
              <a:spcAft>
                <a:spcPts val="0"/>
              </a:spcAft>
              <a:buClr>
                <a:schemeClr val="dk1"/>
              </a:buClr>
              <a:buSzPts val="3000"/>
              <a:buFont typeface="Roboto"/>
              <a:buNone/>
              <a:defRPr b="1" i="0" sz="2100" u="none" cap="none" strike="noStrike">
                <a:solidFill>
                  <a:schemeClr val="lt1"/>
                </a:solidFill>
                <a:latin typeface="Roboto"/>
                <a:ea typeface="Roboto"/>
                <a:cs typeface="Roboto"/>
                <a:sym typeface="Roboto"/>
              </a:defRPr>
            </a:lvl2pPr>
            <a:lvl3pPr lvl="2" marR="0" rtl="0" algn="l">
              <a:lnSpc>
                <a:spcPct val="100000"/>
              </a:lnSpc>
              <a:spcBef>
                <a:spcPts val="0"/>
              </a:spcBef>
              <a:spcAft>
                <a:spcPts val="0"/>
              </a:spcAft>
              <a:buClr>
                <a:schemeClr val="dk1"/>
              </a:buClr>
              <a:buSzPts val="3000"/>
              <a:buFont typeface="Roboto"/>
              <a:buNone/>
              <a:defRPr b="1" i="0" sz="2100" u="none" cap="none" strike="noStrike">
                <a:solidFill>
                  <a:schemeClr val="lt1"/>
                </a:solidFill>
                <a:latin typeface="Roboto"/>
                <a:ea typeface="Roboto"/>
                <a:cs typeface="Roboto"/>
                <a:sym typeface="Roboto"/>
              </a:defRPr>
            </a:lvl3pPr>
            <a:lvl4pPr lvl="3" marR="0" rtl="0" algn="l">
              <a:lnSpc>
                <a:spcPct val="100000"/>
              </a:lnSpc>
              <a:spcBef>
                <a:spcPts val="0"/>
              </a:spcBef>
              <a:spcAft>
                <a:spcPts val="0"/>
              </a:spcAft>
              <a:buClr>
                <a:schemeClr val="dk1"/>
              </a:buClr>
              <a:buSzPts val="3000"/>
              <a:buFont typeface="Roboto"/>
              <a:buNone/>
              <a:defRPr b="1" i="0" sz="2100" u="none" cap="none" strike="noStrike">
                <a:solidFill>
                  <a:schemeClr val="lt1"/>
                </a:solidFill>
                <a:latin typeface="Roboto"/>
                <a:ea typeface="Roboto"/>
                <a:cs typeface="Roboto"/>
                <a:sym typeface="Roboto"/>
              </a:defRPr>
            </a:lvl4pPr>
            <a:lvl5pPr lvl="4" marR="0" rtl="0" algn="l">
              <a:lnSpc>
                <a:spcPct val="100000"/>
              </a:lnSpc>
              <a:spcBef>
                <a:spcPts val="0"/>
              </a:spcBef>
              <a:spcAft>
                <a:spcPts val="0"/>
              </a:spcAft>
              <a:buClr>
                <a:schemeClr val="dk1"/>
              </a:buClr>
              <a:buSzPts val="3000"/>
              <a:buFont typeface="Roboto"/>
              <a:buNone/>
              <a:defRPr b="1" i="0" sz="2100" u="none" cap="none" strike="noStrike">
                <a:solidFill>
                  <a:schemeClr val="lt1"/>
                </a:solidFill>
                <a:latin typeface="Roboto"/>
                <a:ea typeface="Roboto"/>
                <a:cs typeface="Roboto"/>
                <a:sym typeface="Roboto"/>
              </a:defRPr>
            </a:lvl5pPr>
            <a:lvl6pPr lvl="5" marR="0" rtl="0" algn="l">
              <a:lnSpc>
                <a:spcPct val="100000"/>
              </a:lnSpc>
              <a:spcBef>
                <a:spcPts val="0"/>
              </a:spcBef>
              <a:spcAft>
                <a:spcPts val="0"/>
              </a:spcAft>
              <a:buClr>
                <a:schemeClr val="dk1"/>
              </a:buClr>
              <a:buSzPts val="3000"/>
              <a:buFont typeface="Roboto"/>
              <a:buNone/>
              <a:defRPr b="1" i="0" sz="2100" u="none" cap="none" strike="noStrike">
                <a:solidFill>
                  <a:schemeClr val="lt1"/>
                </a:solidFill>
                <a:latin typeface="Roboto"/>
                <a:ea typeface="Roboto"/>
                <a:cs typeface="Roboto"/>
                <a:sym typeface="Roboto"/>
              </a:defRPr>
            </a:lvl6pPr>
            <a:lvl7pPr lvl="6" marR="0" rtl="0" algn="l">
              <a:lnSpc>
                <a:spcPct val="100000"/>
              </a:lnSpc>
              <a:spcBef>
                <a:spcPts val="0"/>
              </a:spcBef>
              <a:spcAft>
                <a:spcPts val="0"/>
              </a:spcAft>
              <a:buClr>
                <a:schemeClr val="dk1"/>
              </a:buClr>
              <a:buSzPts val="3000"/>
              <a:buFont typeface="Roboto"/>
              <a:buNone/>
              <a:defRPr b="1" i="0" sz="2100" u="none" cap="none" strike="noStrike">
                <a:solidFill>
                  <a:schemeClr val="lt1"/>
                </a:solidFill>
                <a:latin typeface="Roboto"/>
                <a:ea typeface="Roboto"/>
                <a:cs typeface="Roboto"/>
                <a:sym typeface="Roboto"/>
              </a:defRPr>
            </a:lvl7pPr>
            <a:lvl8pPr lvl="7" marR="0" rtl="0" algn="l">
              <a:lnSpc>
                <a:spcPct val="100000"/>
              </a:lnSpc>
              <a:spcBef>
                <a:spcPts val="0"/>
              </a:spcBef>
              <a:spcAft>
                <a:spcPts val="0"/>
              </a:spcAft>
              <a:buClr>
                <a:schemeClr val="dk1"/>
              </a:buClr>
              <a:buSzPts val="3000"/>
              <a:buFont typeface="Roboto"/>
              <a:buNone/>
              <a:defRPr b="1" i="0" sz="2100" u="none" cap="none" strike="noStrike">
                <a:solidFill>
                  <a:schemeClr val="lt1"/>
                </a:solidFill>
                <a:latin typeface="Roboto"/>
                <a:ea typeface="Roboto"/>
                <a:cs typeface="Roboto"/>
                <a:sym typeface="Roboto"/>
              </a:defRPr>
            </a:lvl8pPr>
            <a:lvl9pPr lvl="8" marR="0" rtl="0" algn="l">
              <a:lnSpc>
                <a:spcPct val="100000"/>
              </a:lnSpc>
              <a:spcBef>
                <a:spcPts val="0"/>
              </a:spcBef>
              <a:spcAft>
                <a:spcPts val="0"/>
              </a:spcAft>
              <a:buClr>
                <a:schemeClr val="dk1"/>
              </a:buClr>
              <a:buSzPts val="3000"/>
              <a:buFont typeface="Roboto"/>
              <a:buNone/>
              <a:defRPr b="1" i="0" sz="2100" u="none" cap="none" strike="noStrike">
                <a:solidFill>
                  <a:schemeClr val="lt1"/>
                </a:solidFill>
                <a:latin typeface="Roboto"/>
                <a:ea typeface="Roboto"/>
                <a:cs typeface="Roboto"/>
                <a:sym typeface="Roboto"/>
              </a:defRPr>
            </a:lvl9pPr>
          </a:lstStyle>
          <a:p/>
        </p:txBody>
      </p:sp>
      <p:sp>
        <p:nvSpPr>
          <p:cNvPr id="130" name="Google Shape;130;p21"/>
          <p:cNvSpPr txBox="1"/>
          <p:nvPr>
            <p:ph idx="1" type="body"/>
          </p:nvPr>
        </p:nvSpPr>
        <p:spPr>
          <a:xfrm>
            <a:off x="233600" y="1798300"/>
            <a:ext cx="2566200" cy="2977200"/>
          </a:xfrm>
          <a:prstGeom prst="rect">
            <a:avLst/>
          </a:prstGeom>
          <a:noFill/>
          <a:ln>
            <a:noFill/>
          </a:ln>
        </p:spPr>
        <p:txBody>
          <a:bodyPr anchorCtr="0" anchor="t" bIns="91425" lIns="91425" spcFirstLastPara="1" rIns="91425" wrap="square" tIns="91425">
            <a:noAutofit/>
          </a:bodyPr>
          <a:lstStyle>
            <a:lvl1pPr indent="-317500" lvl="0" marL="457200" marR="0" rtl="0" algn="l">
              <a:lnSpc>
                <a:spcPct val="115000"/>
              </a:lnSpc>
              <a:spcBef>
                <a:spcPts val="0"/>
              </a:spcBef>
              <a:spcAft>
                <a:spcPts val="0"/>
              </a:spcAft>
              <a:buClr>
                <a:schemeClr val="lt1"/>
              </a:buClr>
              <a:buSzPts val="1400"/>
              <a:buFont typeface="Roboto"/>
              <a:buChar char="●"/>
              <a:defRPr b="0" i="0" sz="1400" u="none" cap="none" strike="noStrike">
                <a:solidFill>
                  <a:schemeClr val="lt1"/>
                </a:solidFill>
                <a:latin typeface="Roboto"/>
                <a:ea typeface="Roboto"/>
                <a:cs typeface="Roboto"/>
                <a:sym typeface="Roboto"/>
              </a:defRPr>
            </a:lvl1pPr>
            <a:lvl2pPr indent="-304800" lvl="1" marL="914400" marR="0" rtl="0" algn="l">
              <a:lnSpc>
                <a:spcPct val="115000"/>
              </a:lnSpc>
              <a:spcBef>
                <a:spcPts val="160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2pPr>
            <a:lvl3pPr indent="-304800" lvl="2" marL="1371600" marR="0" rtl="0" algn="l">
              <a:lnSpc>
                <a:spcPct val="115000"/>
              </a:lnSpc>
              <a:spcBef>
                <a:spcPts val="160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3pPr>
            <a:lvl4pPr indent="-304800" lvl="3" marL="1828800" marR="0" rtl="0" algn="l">
              <a:lnSpc>
                <a:spcPct val="115000"/>
              </a:lnSpc>
              <a:spcBef>
                <a:spcPts val="160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4pPr>
            <a:lvl5pPr indent="-304800" lvl="4" marL="2286000" marR="0" rtl="0" algn="l">
              <a:lnSpc>
                <a:spcPct val="115000"/>
              </a:lnSpc>
              <a:spcBef>
                <a:spcPts val="160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5pPr>
            <a:lvl6pPr indent="-304800" lvl="5" marL="2743200" marR="0" rtl="0" algn="l">
              <a:lnSpc>
                <a:spcPct val="115000"/>
              </a:lnSpc>
              <a:spcBef>
                <a:spcPts val="160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6pPr>
            <a:lvl7pPr indent="-304800" lvl="6" marL="3200400" marR="0" rtl="0" algn="l">
              <a:lnSpc>
                <a:spcPct val="115000"/>
              </a:lnSpc>
              <a:spcBef>
                <a:spcPts val="160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7pPr>
            <a:lvl8pPr indent="-304800" lvl="7" marL="3657600" marR="0" rtl="0" algn="l">
              <a:lnSpc>
                <a:spcPct val="115000"/>
              </a:lnSpc>
              <a:spcBef>
                <a:spcPts val="1600"/>
              </a:spcBef>
              <a:spcAft>
                <a:spcPts val="0"/>
              </a:spcAft>
              <a:buClr>
                <a:schemeClr val="lt1"/>
              </a:buClr>
              <a:buSzPts val="1200"/>
              <a:buFont typeface="Roboto"/>
              <a:buChar char="○"/>
              <a:defRPr b="0" i="0" sz="1200" u="none" cap="none" strike="noStrike">
                <a:solidFill>
                  <a:schemeClr val="lt1"/>
                </a:solidFill>
                <a:latin typeface="Roboto"/>
                <a:ea typeface="Roboto"/>
                <a:cs typeface="Roboto"/>
                <a:sym typeface="Roboto"/>
              </a:defRPr>
            </a:lvl8pPr>
            <a:lvl9pPr indent="-304800" lvl="8" marL="4114800" marR="0" rtl="0" algn="l">
              <a:lnSpc>
                <a:spcPct val="115000"/>
              </a:lnSpc>
              <a:spcBef>
                <a:spcPts val="1600"/>
              </a:spcBef>
              <a:spcAft>
                <a:spcPts val="1600"/>
              </a:spcAft>
              <a:buClr>
                <a:schemeClr val="lt1"/>
              </a:buClr>
              <a:buSzPts val="1200"/>
              <a:buFont typeface="Roboto"/>
              <a:buChar char="■"/>
              <a:defRPr b="0" i="0" sz="1200" u="none" cap="none" strike="noStrike">
                <a:solidFill>
                  <a:schemeClr val="lt1"/>
                </a:solidFill>
                <a:latin typeface="Roboto"/>
                <a:ea typeface="Roboto"/>
                <a:cs typeface="Roboto"/>
                <a:sym typeface="Roboto"/>
              </a:defRPr>
            </a:lvl9pPr>
          </a:lstStyle>
          <a:p/>
        </p:txBody>
      </p:sp>
      <p:sp>
        <p:nvSpPr>
          <p:cNvPr id="131" name="Google Shape;131;p2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Autofit/>
          </a:bodyPr>
          <a:lstStyle>
            <a:lvl1pPr indent="0" lvl="0"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1pPr>
            <a:lvl2pPr indent="0" lvl="1"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2pPr>
            <a:lvl3pPr indent="0" lvl="2"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3pPr>
            <a:lvl4pPr indent="0" lvl="3"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4pPr>
            <a:lvl5pPr indent="0" lvl="4"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5pPr>
            <a:lvl6pPr indent="0" lvl="5"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6pPr>
            <a:lvl7pPr indent="0" lvl="6"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7pPr>
            <a:lvl8pPr indent="0" lvl="7"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8pPr>
            <a:lvl9pPr indent="0" lvl="8" marL="0" marR="0" rtl="0" algn="r">
              <a:lnSpc>
                <a:spcPct val="100000"/>
              </a:lnSpc>
              <a:spcBef>
                <a:spcPts val="0"/>
              </a:spcBef>
              <a:spcAft>
                <a:spcPts val="0"/>
              </a:spcAft>
              <a:buClr>
                <a:srgbClr val="000000"/>
              </a:buClr>
              <a:buSzPts val="1000"/>
              <a:buFont typeface="Arial"/>
              <a:buNone/>
              <a:defRPr b="0" i="0" sz="1000" u="none" cap="none" strike="noStrike">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7">
  <p:cSld name="AUTOLAYOUT_233">
    <p:bg>
      <p:bgPr>
        <a:solidFill>
          <a:srgbClr val="FFFFFF"/>
        </a:solidFill>
      </p:bgPr>
    </p:bg>
    <p:spTree>
      <p:nvGrpSpPr>
        <p:cNvPr id="132" name="Shape 132"/>
        <p:cNvGrpSpPr/>
        <p:nvPr/>
      </p:nvGrpSpPr>
      <p:grpSpPr>
        <a:xfrm>
          <a:off x="0" y="0"/>
          <a:ext cx="0" cy="0"/>
          <a:chOff x="0" y="0"/>
          <a:chExt cx="0" cy="0"/>
        </a:xfrm>
      </p:grpSpPr>
      <p:sp>
        <p:nvSpPr>
          <p:cNvPr id="133" name="Google Shape;133;p22"/>
          <p:cNvSpPr/>
          <p:nvPr/>
        </p:nvSpPr>
        <p:spPr>
          <a:xfrm>
            <a:off x="0" y="0"/>
            <a:ext cx="9144000" cy="5143500"/>
          </a:xfrm>
          <a:prstGeom prst="rect">
            <a:avLst/>
          </a:prstGeom>
          <a:solidFill>
            <a:srgbClr val="FFFAF0"/>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4" name="Google Shape;134;p22"/>
          <p:cNvSpPr/>
          <p:nvPr/>
        </p:nvSpPr>
        <p:spPr>
          <a:xfrm>
            <a:off x="4825" y="3164150"/>
            <a:ext cx="9135000" cy="656700"/>
          </a:xfrm>
          <a:prstGeom prst="rect">
            <a:avLst/>
          </a:prstGeom>
          <a:solidFill>
            <a:srgbClr val="FFE599"/>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5" name="Google Shape;135;p22"/>
          <p:cNvSpPr/>
          <p:nvPr/>
        </p:nvSpPr>
        <p:spPr>
          <a:xfrm>
            <a:off x="4500" y="3820856"/>
            <a:ext cx="9135000" cy="656700"/>
          </a:xfrm>
          <a:prstGeom prst="rect">
            <a:avLst/>
          </a:prstGeom>
          <a:solidFill>
            <a:srgbClr val="FCE5CD"/>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6" name="Google Shape;136;p22"/>
          <p:cNvSpPr/>
          <p:nvPr/>
        </p:nvSpPr>
        <p:spPr>
          <a:xfrm>
            <a:off x="4825" y="4477513"/>
            <a:ext cx="9135000" cy="656700"/>
          </a:xfrm>
          <a:prstGeom prst="rect">
            <a:avLst/>
          </a:prstGeom>
          <a:solidFill>
            <a:srgbClr val="F6B26B"/>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7" name="Google Shape;137;p22"/>
          <p:cNvSpPr/>
          <p:nvPr/>
        </p:nvSpPr>
        <p:spPr>
          <a:xfrm rot="-5400000">
            <a:off x="7890072" y="3884990"/>
            <a:ext cx="656700" cy="1841700"/>
          </a:xfrm>
          <a:prstGeom prst="rtTriangle">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8" name="Google Shape;138;p22"/>
          <p:cNvSpPr/>
          <p:nvPr/>
        </p:nvSpPr>
        <p:spPr>
          <a:xfrm rot="-5400000">
            <a:off x="6048416" y="3884990"/>
            <a:ext cx="656700" cy="1841700"/>
          </a:xfrm>
          <a:prstGeom prst="rtTriangle">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39" name="Google Shape;139;p22"/>
          <p:cNvSpPr/>
          <p:nvPr/>
        </p:nvSpPr>
        <p:spPr>
          <a:xfrm rot="-5400000">
            <a:off x="4243722" y="3884990"/>
            <a:ext cx="656700" cy="1841700"/>
          </a:xfrm>
          <a:prstGeom prst="rtTriangle">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0" name="Google Shape;140;p22"/>
          <p:cNvSpPr/>
          <p:nvPr/>
        </p:nvSpPr>
        <p:spPr>
          <a:xfrm rot="-5400000">
            <a:off x="2402066" y="3884990"/>
            <a:ext cx="656700" cy="1841700"/>
          </a:xfrm>
          <a:prstGeom prst="rtTriangle">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1" name="Google Shape;141;p22"/>
          <p:cNvSpPr/>
          <p:nvPr/>
        </p:nvSpPr>
        <p:spPr>
          <a:xfrm rot="-5400000">
            <a:off x="597372" y="3884990"/>
            <a:ext cx="656700" cy="1841700"/>
          </a:xfrm>
          <a:prstGeom prst="rtTriangle">
            <a:avLst/>
          </a:prstGeom>
          <a:solidFill>
            <a:srgbClr val="E69138"/>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2" name="Google Shape;142;p22"/>
          <p:cNvSpPr/>
          <p:nvPr/>
        </p:nvSpPr>
        <p:spPr>
          <a:xfrm rot="-5400000">
            <a:off x="7890647" y="2571659"/>
            <a:ext cx="656700" cy="1841700"/>
          </a:xfrm>
          <a:prstGeom prst="rtTriangle">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3" name="Google Shape;143;p22"/>
          <p:cNvSpPr/>
          <p:nvPr/>
        </p:nvSpPr>
        <p:spPr>
          <a:xfrm rot="-5400000">
            <a:off x="6048990" y="2571659"/>
            <a:ext cx="656700" cy="1841700"/>
          </a:xfrm>
          <a:prstGeom prst="rtTriangle">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4" name="Google Shape;144;p22"/>
          <p:cNvSpPr/>
          <p:nvPr/>
        </p:nvSpPr>
        <p:spPr>
          <a:xfrm rot="-5400000">
            <a:off x="2402640" y="2571659"/>
            <a:ext cx="656700" cy="1841700"/>
          </a:xfrm>
          <a:prstGeom prst="rtTriangle">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5" name="Google Shape;145;p22"/>
          <p:cNvSpPr/>
          <p:nvPr/>
        </p:nvSpPr>
        <p:spPr>
          <a:xfrm rot="-5400000">
            <a:off x="597947" y="2571659"/>
            <a:ext cx="656700" cy="1841700"/>
          </a:xfrm>
          <a:prstGeom prst="rtTriangle">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6" name="Google Shape;146;p22"/>
          <p:cNvSpPr/>
          <p:nvPr/>
        </p:nvSpPr>
        <p:spPr>
          <a:xfrm rot="-5400000">
            <a:off x="4244297" y="2571659"/>
            <a:ext cx="656700" cy="1841700"/>
          </a:xfrm>
          <a:prstGeom prst="rtTriangle">
            <a:avLst/>
          </a:prstGeom>
          <a:solidFill>
            <a:srgbClr val="FFF2C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7" name="Google Shape;147;p22"/>
          <p:cNvSpPr/>
          <p:nvPr/>
        </p:nvSpPr>
        <p:spPr>
          <a:xfrm rot="-5400000">
            <a:off x="7890072" y="3228329"/>
            <a:ext cx="656700" cy="1841700"/>
          </a:xfrm>
          <a:prstGeom prst="rtTriangl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8" name="Google Shape;148;p22"/>
          <p:cNvSpPr/>
          <p:nvPr/>
        </p:nvSpPr>
        <p:spPr>
          <a:xfrm rot="-5400000">
            <a:off x="6048416" y="3228329"/>
            <a:ext cx="656700" cy="1841700"/>
          </a:xfrm>
          <a:prstGeom prst="rtTriangl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49" name="Google Shape;149;p22"/>
          <p:cNvSpPr/>
          <p:nvPr/>
        </p:nvSpPr>
        <p:spPr>
          <a:xfrm rot="-5400000">
            <a:off x="4243722" y="3228329"/>
            <a:ext cx="656700" cy="1841700"/>
          </a:xfrm>
          <a:prstGeom prst="rtTriangl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0" name="Google Shape;150;p22"/>
          <p:cNvSpPr/>
          <p:nvPr/>
        </p:nvSpPr>
        <p:spPr>
          <a:xfrm rot="-5400000">
            <a:off x="2402066" y="3228329"/>
            <a:ext cx="656700" cy="1841700"/>
          </a:xfrm>
          <a:prstGeom prst="rtTriangl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1" name="Google Shape;151;p22"/>
          <p:cNvSpPr/>
          <p:nvPr/>
        </p:nvSpPr>
        <p:spPr>
          <a:xfrm rot="-5400000">
            <a:off x="597372" y="3228329"/>
            <a:ext cx="656700" cy="1841700"/>
          </a:xfrm>
          <a:prstGeom prst="rtTriangle">
            <a:avLst/>
          </a:prstGeom>
          <a:solidFill>
            <a:srgbClr val="F9CB9C"/>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2" name="Google Shape;152;p22"/>
          <p:cNvSpPr txBox="1"/>
          <p:nvPr>
            <p:ph type="ctrTitle"/>
          </p:nvPr>
        </p:nvSpPr>
        <p:spPr>
          <a:xfrm>
            <a:off x="1844325" y="747900"/>
            <a:ext cx="5456100" cy="1704600"/>
          </a:xfrm>
          <a:prstGeom prst="rect">
            <a:avLst/>
          </a:prstGeom>
          <a:noFill/>
          <a:ln>
            <a:noFill/>
          </a:ln>
        </p:spPr>
        <p:txBody>
          <a:bodyPr anchorCtr="0" anchor="b" bIns="91425" lIns="91425" spcFirstLastPara="1" rIns="91425" wrap="square" tIns="91425">
            <a:noAutofit/>
          </a:bodyPr>
          <a:lstStyle>
            <a:lvl1pPr lvl="0" algn="ctr">
              <a:lnSpc>
                <a:spcPct val="100000"/>
              </a:lnSpc>
              <a:spcBef>
                <a:spcPts val="0"/>
              </a:spcBef>
              <a:spcAft>
                <a:spcPts val="0"/>
              </a:spcAft>
              <a:buClr>
                <a:srgbClr val="B45F06"/>
              </a:buClr>
              <a:buSzPts val="3600"/>
              <a:buNone/>
              <a:defRPr b="1" sz="3600">
                <a:solidFill>
                  <a:srgbClr val="B45F06"/>
                </a:solidFill>
              </a:defRPr>
            </a:lvl1pPr>
            <a:lvl2pPr lvl="1" algn="ctr">
              <a:lnSpc>
                <a:spcPct val="100000"/>
              </a:lnSpc>
              <a:spcBef>
                <a:spcPts val="0"/>
              </a:spcBef>
              <a:spcAft>
                <a:spcPts val="0"/>
              </a:spcAft>
              <a:buClr>
                <a:srgbClr val="B45F06"/>
              </a:buClr>
              <a:buSzPts val="6000"/>
              <a:buNone/>
              <a:defRPr b="1" sz="6000">
                <a:solidFill>
                  <a:srgbClr val="B45F06"/>
                </a:solidFill>
              </a:defRPr>
            </a:lvl2pPr>
            <a:lvl3pPr lvl="2" algn="ctr">
              <a:lnSpc>
                <a:spcPct val="100000"/>
              </a:lnSpc>
              <a:spcBef>
                <a:spcPts val="0"/>
              </a:spcBef>
              <a:spcAft>
                <a:spcPts val="0"/>
              </a:spcAft>
              <a:buClr>
                <a:srgbClr val="B45F06"/>
              </a:buClr>
              <a:buSzPts val="6000"/>
              <a:buNone/>
              <a:defRPr b="1" sz="6000">
                <a:solidFill>
                  <a:srgbClr val="B45F06"/>
                </a:solidFill>
              </a:defRPr>
            </a:lvl3pPr>
            <a:lvl4pPr lvl="3" algn="ctr">
              <a:lnSpc>
                <a:spcPct val="100000"/>
              </a:lnSpc>
              <a:spcBef>
                <a:spcPts val="0"/>
              </a:spcBef>
              <a:spcAft>
                <a:spcPts val="0"/>
              </a:spcAft>
              <a:buClr>
                <a:srgbClr val="B45F06"/>
              </a:buClr>
              <a:buSzPts val="6000"/>
              <a:buNone/>
              <a:defRPr b="1" sz="6000">
                <a:solidFill>
                  <a:srgbClr val="B45F06"/>
                </a:solidFill>
              </a:defRPr>
            </a:lvl4pPr>
            <a:lvl5pPr lvl="4" algn="ctr">
              <a:lnSpc>
                <a:spcPct val="100000"/>
              </a:lnSpc>
              <a:spcBef>
                <a:spcPts val="0"/>
              </a:spcBef>
              <a:spcAft>
                <a:spcPts val="0"/>
              </a:spcAft>
              <a:buClr>
                <a:srgbClr val="B45F06"/>
              </a:buClr>
              <a:buSzPts val="6000"/>
              <a:buNone/>
              <a:defRPr b="1" sz="6000">
                <a:solidFill>
                  <a:srgbClr val="B45F06"/>
                </a:solidFill>
              </a:defRPr>
            </a:lvl5pPr>
            <a:lvl6pPr lvl="5" algn="ctr">
              <a:lnSpc>
                <a:spcPct val="100000"/>
              </a:lnSpc>
              <a:spcBef>
                <a:spcPts val="0"/>
              </a:spcBef>
              <a:spcAft>
                <a:spcPts val="0"/>
              </a:spcAft>
              <a:buClr>
                <a:srgbClr val="B45F06"/>
              </a:buClr>
              <a:buSzPts val="6000"/>
              <a:buNone/>
              <a:defRPr b="1" sz="6000">
                <a:solidFill>
                  <a:srgbClr val="B45F06"/>
                </a:solidFill>
              </a:defRPr>
            </a:lvl6pPr>
            <a:lvl7pPr lvl="6" algn="ctr">
              <a:lnSpc>
                <a:spcPct val="100000"/>
              </a:lnSpc>
              <a:spcBef>
                <a:spcPts val="0"/>
              </a:spcBef>
              <a:spcAft>
                <a:spcPts val="0"/>
              </a:spcAft>
              <a:buClr>
                <a:srgbClr val="B45F06"/>
              </a:buClr>
              <a:buSzPts val="6000"/>
              <a:buNone/>
              <a:defRPr b="1" sz="6000">
                <a:solidFill>
                  <a:srgbClr val="B45F06"/>
                </a:solidFill>
              </a:defRPr>
            </a:lvl7pPr>
            <a:lvl8pPr lvl="7" algn="ctr">
              <a:lnSpc>
                <a:spcPct val="100000"/>
              </a:lnSpc>
              <a:spcBef>
                <a:spcPts val="0"/>
              </a:spcBef>
              <a:spcAft>
                <a:spcPts val="0"/>
              </a:spcAft>
              <a:buClr>
                <a:srgbClr val="B45F06"/>
              </a:buClr>
              <a:buSzPts val="6000"/>
              <a:buNone/>
              <a:defRPr b="1" sz="6000">
                <a:solidFill>
                  <a:srgbClr val="B45F06"/>
                </a:solidFill>
              </a:defRPr>
            </a:lvl8pPr>
            <a:lvl9pPr lvl="8" algn="ctr">
              <a:lnSpc>
                <a:spcPct val="100000"/>
              </a:lnSpc>
              <a:spcBef>
                <a:spcPts val="0"/>
              </a:spcBef>
              <a:spcAft>
                <a:spcPts val="0"/>
              </a:spcAft>
              <a:buClr>
                <a:srgbClr val="B45F06"/>
              </a:buClr>
              <a:buSzPts val="6000"/>
              <a:buNone/>
              <a:defRPr b="1" sz="6000">
                <a:solidFill>
                  <a:srgbClr val="B45F06"/>
                </a:solidFill>
              </a:defRPr>
            </a:lvl9pPr>
          </a:lstStyle>
          <a:p/>
        </p:txBody>
      </p:sp>
      <p:sp>
        <p:nvSpPr>
          <p:cNvPr id="153" name="Google Shape;153;p22"/>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rgbClr val="FFFFFF"/>
                </a:solidFill>
              </a:defRPr>
            </a:lvl1pPr>
            <a:lvl2pPr lvl="1" algn="r">
              <a:lnSpc>
                <a:spcPct val="100000"/>
              </a:lnSpc>
              <a:spcAft>
                <a:spcPts val="0"/>
              </a:spcAft>
              <a:buNone/>
              <a:defRPr sz="1000">
                <a:solidFill>
                  <a:srgbClr val="FFFFFF"/>
                </a:solidFill>
              </a:defRPr>
            </a:lvl2pPr>
            <a:lvl3pPr lvl="2" algn="r">
              <a:lnSpc>
                <a:spcPct val="100000"/>
              </a:lnSpc>
              <a:spcAft>
                <a:spcPts val="0"/>
              </a:spcAft>
              <a:buNone/>
              <a:defRPr sz="1000">
                <a:solidFill>
                  <a:srgbClr val="FFFFFF"/>
                </a:solidFill>
              </a:defRPr>
            </a:lvl3pPr>
            <a:lvl4pPr lvl="3" algn="r">
              <a:lnSpc>
                <a:spcPct val="100000"/>
              </a:lnSpc>
              <a:spcAft>
                <a:spcPts val="0"/>
              </a:spcAft>
              <a:buNone/>
              <a:defRPr sz="1000">
                <a:solidFill>
                  <a:srgbClr val="FFFFFF"/>
                </a:solidFill>
              </a:defRPr>
            </a:lvl4pPr>
            <a:lvl5pPr lvl="4" algn="r">
              <a:lnSpc>
                <a:spcPct val="100000"/>
              </a:lnSpc>
              <a:spcAft>
                <a:spcPts val="0"/>
              </a:spcAft>
              <a:buNone/>
              <a:defRPr sz="1000">
                <a:solidFill>
                  <a:srgbClr val="FFFFFF"/>
                </a:solidFill>
              </a:defRPr>
            </a:lvl5pPr>
            <a:lvl6pPr lvl="5" algn="r">
              <a:lnSpc>
                <a:spcPct val="100000"/>
              </a:lnSpc>
              <a:spcAft>
                <a:spcPts val="0"/>
              </a:spcAft>
              <a:buNone/>
              <a:defRPr sz="1000">
                <a:solidFill>
                  <a:srgbClr val="FFFFFF"/>
                </a:solidFill>
              </a:defRPr>
            </a:lvl6pPr>
            <a:lvl7pPr lvl="6" algn="r">
              <a:lnSpc>
                <a:spcPct val="100000"/>
              </a:lnSpc>
              <a:spcAft>
                <a:spcPts val="0"/>
              </a:spcAft>
              <a:buNone/>
              <a:defRPr sz="1000">
                <a:solidFill>
                  <a:srgbClr val="FFFFFF"/>
                </a:solidFill>
              </a:defRPr>
            </a:lvl7pPr>
            <a:lvl8pPr lvl="7" algn="r">
              <a:lnSpc>
                <a:spcPct val="100000"/>
              </a:lnSpc>
              <a:spcAft>
                <a:spcPts val="0"/>
              </a:spcAft>
              <a:buNone/>
              <a:defRPr sz="1000">
                <a:solidFill>
                  <a:srgbClr val="FFFFFF"/>
                </a:solidFill>
              </a:defRPr>
            </a:lvl8pPr>
            <a:lvl9pPr lvl="8"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1">
  <p:cSld name="AUTOLAYOUT_237">
    <p:bg>
      <p:bgPr>
        <a:solidFill>
          <a:srgbClr val="FFFFFF"/>
        </a:solidFill>
      </p:bgPr>
    </p:bg>
    <p:spTree>
      <p:nvGrpSpPr>
        <p:cNvPr id="154" name="Shape 154"/>
        <p:cNvGrpSpPr/>
        <p:nvPr/>
      </p:nvGrpSpPr>
      <p:grpSpPr>
        <a:xfrm>
          <a:off x="0" y="0"/>
          <a:ext cx="0" cy="0"/>
          <a:chOff x="0" y="0"/>
          <a:chExt cx="0" cy="0"/>
        </a:xfrm>
      </p:grpSpPr>
      <p:sp>
        <p:nvSpPr>
          <p:cNvPr id="155" name="Google Shape;155;p23"/>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56" name="Google Shape;156;p23"/>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157" name="Google Shape;157;p23"/>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58" name="Google Shape;158;p23"/>
          <p:cNvSpPr txBox="1"/>
          <p:nvPr>
            <p:ph type="title"/>
          </p:nvPr>
        </p:nvSpPr>
        <p:spPr>
          <a:xfrm>
            <a:off x="284100" y="307975"/>
            <a:ext cx="2479800" cy="4268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000"/>
              <a:buNone/>
              <a:defRPr b="1" sz="3000">
                <a:solidFill>
                  <a:schemeClr val="lt1"/>
                </a:solidFill>
              </a:defRPr>
            </a:lvl1pPr>
            <a:lvl2pPr lvl="1" algn="l">
              <a:lnSpc>
                <a:spcPct val="100000"/>
              </a:lnSpc>
              <a:spcBef>
                <a:spcPts val="0"/>
              </a:spcBef>
              <a:spcAft>
                <a:spcPts val="0"/>
              </a:spcAft>
              <a:buClr>
                <a:schemeClr val="lt1"/>
              </a:buClr>
              <a:buSzPts val="3000"/>
              <a:buNone/>
              <a:defRPr b="1" sz="3000">
                <a:solidFill>
                  <a:schemeClr val="lt1"/>
                </a:solidFill>
              </a:defRPr>
            </a:lvl2pPr>
            <a:lvl3pPr lvl="2" algn="l">
              <a:lnSpc>
                <a:spcPct val="100000"/>
              </a:lnSpc>
              <a:spcBef>
                <a:spcPts val="0"/>
              </a:spcBef>
              <a:spcAft>
                <a:spcPts val="0"/>
              </a:spcAft>
              <a:buClr>
                <a:schemeClr val="lt1"/>
              </a:buClr>
              <a:buSzPts val="3000"/>
              <a:buNone/>
              <a:defRPr b="1" sz="3000">
                <a:solidFill>
                  <a:schemeClr val="lt1"/>
                </a:solidFill>
              </a:defRPr>
            </a:lvl3pPr>
            <a:lvl4pPr lvl="3" algn="l">
              <a:lnSpc>
                <a:spcPct val="100000"/>
              </a:lnSpc>
              <a:spcBef>
                <a:spcPts val="0"/>
              </a:spcBef>
              <a:spcAft>
                <a:spcPts val="0"/>
              </a:spcAft>
              <a:buClr>
                <a:schemeClr val="lt1"/>
              </a:buClr>
              <a:buSzPts val="3000"/>
              <a:buNone/>
              <a:defRPr b="1" sz="3000">
                <a:solidFill>
                  <a:schemeClr val="lt1"/>
                </a:solidFill>
              </a:defRPr>
            </a:lvl4pPr>
            <a:lvl5pPr lvl="4" algn="l">
              <a:lnSpc>
                <a:spcPct val="100000"/>
              </a:lnSpc>
              <a:spcBef>
                <a:spcPts val="0"/>
              </a:spcBef>
              <a:spcAft>
                <a:spcPts val="0"/>
              </a:spcAft>
              <a:buClr>
                <a:schemeClr val="lt1"/>
              </a:buClr>
              <a:buSzPts val="3000"/>
              <a:buNone/>
              <a:defRPr b="1" sz="3000">
                <a:solidFill>
                  <a:schemeClr val="lt1"/>
                </a:solidFill>
              </a:defRPr>
            </a:lvl5pPr>
            <a:lvl6pPr lvl="5" algn="l">
              <a:lnSpc>
                <a:spcPct val="100000"/>
              </a:lnSpc>
              <a:spcBef>
                <a:spcPts val="0"/>
              </a:spcBef>
              <a:spcAft>
                <a:spcPts val="0"/>
              </a:spcAft>
              <a:buClr>
                <a:schemeClr val="lt1"/>
              </a:buClr>
              <a:buSzPts val="3000"/>
              <a:buNone/>
              <a:defRPr b="1" sz="3000">
                <a:solidFill>
                  <a:schemeClr val="lt1"/>
                </a:solidFill>
              </a:defRPr>
            </a:lvl6pPr>
            <a:lvl7pPr lvl="6" algn="l">
              <a:lnSpc>
                <a:spcPct val="100000"/>
              </a:lnSpc>
              <a:spcBef>
                <a:spcPts val="0"/>
              </a:spcBef>
              <a:spcAft>
                <a:spcPts val="0"/>
              </a:spcAft>
              <a:buClr>
                <a:schemeClr val="lt1"/>
              </a:buClr>
              <a:buSzPts val="3000"/>
              <a:buNone/>
              <a:defRPr b="1" sz="3000">
                <a:solidFill>
                  <a:schemeClr val="lt1"/>
                </a:solidFill>
              </a:defRPr>
            </a:lvl7pPr>
            <a:lvl8pPr lvl="7" algn="l">
              <a:lnSpc>
                <a:spcPct val="100000"/>
              </a:lnSpc>
              <a:spcBef>
                <a:spcPts val="0"/>
              </a:spcBef>
              <a:spcAft>
                <a:spcPts val="0"/>
              </a:spcAft>
              <a:buClr>
                <a:schemeClr val="lt1"/>
              </a:buClr>
              <a:buSzPts val="3000"/>
              <a:buNone/>
              <a:defRPr b="1" sz="3000">
                <a:solidFill>
                  <a:schemeClr val="lt1"/>
                </a:solidFill>
              </a:defRPr>
            </a:lvl8pPr>
            <a:lvl9pPr lvl="8" algn="l">
              <a:lnSpc>
                <a:spcPct val="100000"/>
              </a:lnSpc>
              <a:spcBef>
                <a:spcPts val="0"/>
              </a:spcBef>
              <a:spcAft>
                <a:spcPts val="0"/>
              </a:spcAft>
              <a:buClr>
                <a:schemeClr val="lt1"/>
              </a:buClr>
              <a:buSzPts val="3000"/>
              <a:buNone/>
              <a:defRPr b="1" sz="3000">
                <a:solidFill>
                  <a:schemeClr val="lt1"/>
                </a:solidFill>
              </a:defRPr>
            </a:lvl9pPr>
          </a:lstStyle>
          <a:p/>
        </p:txBody>
      </p:sp>
      <p:sp>
        <p:nvSpPr>
          <p:cNvPr id="159" name="Google Shape;159;p23"/>
          <p:cNvSpPr txBox="1"/>
          <p:nvPr>
            <p:ph idx="1" type="body"/>
          </p:nvPr>
        </p:nvSpPr>
        <p:spPr>
          <a:xfrm>
            <a:off x="3381100" y="307975"/>
            <a:ext cx="5451300" cy="4268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60" name="Google Shape;160;p23"/>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2">
  <p:cSld name="AUTOLAYOUT_238">
    <p:bg>
      <p:bgPr>
        <a:solidFill>
          <a:srgbClr val="FFFFFF"/>
        </a:solidFill>
      </p:bgPr>
    </p:bg>
    <p:spTree>
      <p:nvGrpSpPr>
        <p:cNvPr id="161" name="Shape 161"/>
        <p:cNvGrpSpPr/>
        <p:nvPr/>
      </p:nvGrpSpPr>
      <p:grpSpPr>
        <a:xfrm>
          <a:off x="0" y="0"/>
          <a:ext cx="0" cy="0"/>
          <a:chOff x="0" y="0"/>
          <a:chExt cx="0" cy="0"/>
        </a:xfrm>
      </p:grpSpPr>
      <p:sp>
        <p:nvSpPr>
          <p:cNvPr id="162" name="Google Shape;162;p24"/>
          <p:cNvSpPr/>
          <p:nvPr/>
        </p:nvSpPr>
        <p:spPr>
          <a:xfrm>
            <a:off x="0" y="0"/>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3" name="Google Shape;163;p24"/>
          <p:cNvSpPr/>
          <p:nvPr/>
        </p:nvSpPr>
        <p:spPr>
          <a:xfrm>
            <a:off x="0" y="63"/>
            <a:ext cx="914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4" name="Google Shape;164;p24"/>
          <p:cNvSpPr/>
          <p:nvPr/>
        </p:nvSpPr>
        <p:spPr>
          <a:xfrm>
            <a:off x="1264800" y="0"/>
            <a:ext cx="7879200" cy="5143500"/>
          </a:xfrm>
          <a:prstGeom prst="rect">
            <a:avLst/>
          </a:prstGeom>
          <a:solidFill>
            <a:srgbClr val="FFFFFF">
              <a:alpha val="2509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5" name="Google Shape;165;p24"/>
          <p:cNvSpPr/>
          <p:nvPr/>
        </p:nvSpPr>
        <p:spPr>
          <a:xfrm>
            <a:off x="2577075" y="188"/>
            <a:ext cx="5143500" cy="5143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6" name="Google Shape;166;p24"/>
          <p:cNvSpPr/>
          <p:nvPr/>
        </p:nvSpPr>
        <p:spPr>
          <a:xfrm>
            <a:off x="2577075" y="125"/>
            <a:ext cx="5143500" cy="5143500"/>
          </a:xfrm>
          <a:prstGeom prst="flowChartDelay">
            <a:avLst/>
          </a:prstGeom>
          <a:solidFill>
            <a:srgbClr val="FFFFFF">
              <a:alpha val="1804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7" name="Google Shape;167;p24"/>
          <p:cNvSpPr/>
          <p:nvPr/>
        </p:nvSpPr>
        <p:spPr>
          <a:xfrm>
            <a:off x="1264808" y="188"/>
            <a:ext cx="5143500" cy="5143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8" name="Google Shape;168;p24"/>
          <p:cNvSpPr/>
          <p:nvPr/>
        </p:nvSpPr>
        <p:spPr>
          <a:xfrm>
            <a:off x="1264808" y="125"/>
            <a:ext cx="5143500" cy="5143500"/>
          </a:xfrm>
          <a:prstGeom prst="flowChartDelay">
            <a:avLst/>
          </a:prstGeom>
          <a:solidFill>
            <a:srgbClr val="FFFFFF">
              <a:alpha val="12549"/>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69" name="Google Shape;169;p24"/>
          <p:cNvSpPr/>
          <p:nvPr/>
        </p:nvSpPr>
        <p:spPr>
          <a:xfrm>
            <a:off x="0" y="0"/>
            <a:ext cx="5143500" cy="5143500"/>
          </a:xfrm>
          <a:prstGeom prst="flowChartDelay">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0" name="Google Shape;170;p24"/>
          <p:cNvSpPr txBox="1"/>
          <p:nvPr>
            <p:ph type="title"/>
          </p:nvPr>
        </p:nvSpPr>
        <p:spPr>
          <a:xfrm>
            <a:off x="332325" y="1096874"/>
            <a:ext cx="4339200" cy="2949900"/>
          </a:xfrm>
          <a:prstGeom prst="rect">
            <a:avLst/>
          </a:prstGeom>
          <a:noFill/>
        </p:spPr>
        <p:txBody>
          <a:bodyPr anchorCtr="0" anchor="ctr" bIns="91425" lIns="91425" spcFirstLastPara="1" rIns="91425" wrap="square" tIns="91425">
            <a:noAutofit/>
          </a:bodyPr>
          <a:lstStyle>
            <a:lvl1pPr lvl="0" rtl="0" algn="l">
              <a:lnSpc>
                <a:spcPct val="100000"/>
              </a:lnSpc>
              <a:spcBef>
                <a:spcPts val="0"/>
              </a:spcBef>
              <a:spcAft>
                <a:spcPts val="0"/>
              </a:spcAft>
              <a:buNone/>
              <a:defRPr b="1" sz="3600">
                <a:solidFill>
                  <a:schemeClr val="lt1"/>
                </a:solidFill>
              </a:defRPr>
            </a:lvl1pPr>
            <a:lvl2pPr lvl="1" rtl="0" algn="l">
              <a:lnSpc>
                <a:spcPct val="100000"/>
              </a:lnSpc>
              <a:spcBef>
                <a:spcPts val="0"/>
              </a:spcBef>
              <a:spcAft>
                <a:spcPts val="0"/>
              </a:spcAft>
              <a:buNone/>
              <a:defRPr b="1" sz="3600">
                <a:solidFill>
                  <a:schemeClr val="lt1"/>
                </a:solidFill>
              </a:defRPr>
            </a:lvl2pPr>
            <a:lvl3pPr lvl="2" rtl="0" algn="l">
              <a:lnSpc>
                <a:spcPct val="100000"/>
              </a:lnSpc>
              <a:spcBef>
                <a:spcPts val="0"/>
              </a:spcBef>
              <a:spcAft>
                <a:spcPts val="0"/>
              </a:spcAft>
              <a:buNone/>
              <a:defRPr b="1" sz="3600">
                <a:solidFill>
                  <a:schemeClr val="lt1"/>
                </a:solidFill>
              </a:defRPr>
            </a:lvl3pPr>
            <a:lvl4pPr lvl="3" rtl="0" algn="l">
              <a:lnSpc>
                <a:spcPct val="100000"/>
              </a:lnSpc>
              <a:spcBef>
                <a:spcPts val="0"/>
              </a:spcBef>
              <a:spcAft>
                <a:spcPts val="0"/>
              </a:spcAft>
              <a:buNone/>
              <a:defRPr b="1" sz="3600">
                <a:solidFill>
                  <a:schemeClr val="lt1"/>
                </a:solidFill>
              </a:defRPr>
            </a:lvl4pPr>
            <a:lvl5pPr lvl="4" rtl="0" algn="l">
              <a:lnSpc>
                <a:spcPct val="100000"/>
              </a:lnSpc>
              <a:spcBef>
                <a:spcPts val="0"/>
              </a:spcBef>
              <a:spcAft>
                <a:spcPts val="0"/>
              </a:spcAft>
              <a:buNone/>
              <a:defRPr b="1" sz="3600">
                <a:solidFill>
                  <a:schemeClr val="lt1"/>
                </a:solidFill>
              </a:defRPr>
            </a:lvl5pPr>
            <a:lvl6pPr lvl="5" rtl="0" algn="l">
              <a:lnSpc>
                <a:spcPct val="100000"/>
              </a:lnSpc>
              <a:spcBef>
                <a:spcPts val="0"/>
              </a:spcBef>
              <a:spcAft>
                <a:spcPts val="0"/>
              </a:spcAft>
              <a:buNone/>
              <a:defRPr b="1" sz="3600">
                <a:solidFill>
                  <a:schemeClr val="lt1"/>
                </a:solidFill>
              </a:defRPr>
            </a:lvl6pPr>
            <a:lvl7pPr lvl="6" rtl="0" algn="l">
              <a:lnSpc>
                <a:spcPct val="100000"/>
              </a:lnSpc>
              <a:spcBef>
                <a:spcPts val="0"/>
              </a:spcBef>
              <a:spcAft>
                <a:spcPts val="0"/>
              </a:spcAft>
              <a:buNone/>
              <a:defRPr b="1" sz="3600">
                <a:solidFill>
                  <a:schemeClr val="lt1"/>
                </a:solidFill>
              </a:defRPr>
            </a:lvl7pPr>
            <a:lvl8pPr lvl="7" rtl="0" algn="l">
              <a:lnSpc>
                <a:spcPct val="100000"/>
              </a:lnSpc>
              <a:spcBef>
                <a:spcPts val="0"/>
              </a:spcBef>
              <a:spcAft>
                <a:spcPts val="0"/>
              </a:spcAft>
              <a:buNone/>
              <a:defRPr b="1" sz="3600">
                <a:solidFill>
                  <a:schemeClr val="lt1"/>
                </a:solidFill>
              </a:defRPr>
            </a:lvl8pPr>
            <a:lvl9pPr lvl="8" rtl="0" algn="l">
              <a:lnSpc>
                <a:spcPct val="100000"/>
              </a:lnSpc>
              <a:spcBef>
                <a:spcPts val="0"/>
              </a:spcBef>
              <a:spcAft>
                <a:spcPts val="0"/>
              </a:spcAft>
              <a:buNone/>
              <a:defRPr b="1" sz="3600">
                <a:solidFill>
                  <a:schemeClr val="lt1"/>
                </a:solidFill>
              </a:defRPr>
            </a:lvl9pPr>
          </a:lstStyle>
          <a:p/>
        </p:txBody>
      </p:sp>
      <p:sp>
        <p:nvSpPr>
          <p:cNvPr id="171" name="Google Shape;171;p24"/>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rtl="0" algn="r">
              <a:lnSpc>
                <a:spcPct val="100000"/>
              </a:lnSpc>
              <a:spcAft>
                <a:spcPts val="0"/>
              </a:spcAft>
              <a:buNone/>
              <a:defRPr sz="1000">
                <a:solidFill>
                  <a:srgbClr val="FFFFFF"/>
                </a:solidFill>
              </a:defRPr>
            </a:lvl1pPr>
            <a:lvl2pPr lvl="1" rtl="0" algn="r">
              <a:lnSpc>
                <a:spcPct val="100000"/>
              </a:lnSpc>
              <a:spcAft>
                <a:spcPts val="0"/>
              </a:spcAft>
              <a:buNone/>
              <a:defRPr sz="1000">
                <a:solidFill>
                  <a:srgbClr val="FFFFFF"/>
                </a:solidFill>
              </a:defRPr>
            </a:lvl2pPr>
            <a:lvl3pPr lvl="2" rtl="0" algn="r">
              <a:lnSpc>
                <a:spcPct val="100000"/>
              </a:lnSpc>
              <a:spcAft>
                <a:spcPts val="0"/>
              </a:spcAft>
              <a:buNone/>
              <a:defRPr sz="1000">
                <a:solidFill>
                  <a:srgbClr val="FFFFFF"/>
                </a:solidFill>
              </a:defRPr>
            </a:lvl3pPr>
            <a:lvl4pPr lvl="3" rtl="0" algn="r">
              <a:lnSpc>
                <a:spcPct val="100000"/>
              </a:lnSpc>
              <a:spcAft>
                <a:spcPts val="0"/>
              </a:spcAft>
              <a:buNone/>
              <a:defRPr sz="1000">
                <a:solidFill>
                  <a:srgbClr val="FFFFFF"/>
                </a:solidFill>
              </a:defRPr>
            </a:lvl4pPr>
            <a:lvl5pPr lvl="4" rtl="0" algn="r">
              <a:lnSpc>
                <a:spcPct val="100000"/>
              </a:lnSpc>
              <a:spcAft>
                <a:spcPts val="0"/>
              </a:spcAft>
              <a:buNone/>
              <a:defRPr sz="1000">
                <a:solidFill>
                  <a:srgbClr val="FFFFFF"/>
                </a:solidFill>
              </a:defRPr>
            </a:lvl5pPr>
            <a:lvl6pPr lvl="5" rtl="0" algn="r">
              <a:lnSpc>
                <a:spcPct val="100000"/>
              </a:lnSpc>
              <a:spcAft>
                <a:spcPts val="0"/>
              </a:spcAft>
              <a:buNone/>
              <a:defRPr sz="1000">
                <a:solidFill>
                  <a:srgbClr val="FFFFFF"/>
                </a:solidFill>
              </a:defRPr>
            </a:lvl6pPr>
            <a:lvl7pPr lvl="6" rtl="0" algn="r">
              <a:lnSpc>
                <a:spcPct val="100000"/>
              </a:lnSpc>
              <a:spcAft>
                <a:spcPts val="0"/>
              </a:spcAft>
              <a:buNone/>
              <a:defRPr sz="1000">
                <a:solidFill>
                  <a:srgbClr val="FFFFFF"/>
                </a:solidFill>
              </a:defRPr>
            </a:lvl7pPr>
            <a:lvl8pPr lvl="7" rtl="0" algn="r">
              <a:lnSpc>
                <a:spcPct val="100000"/>
              </a:lnSpc>
              <a:spcAft>
                <a:spcPts val="0"/>
              </a:spcAft>
              <a:buNone/>
              <a:defRPr sz="1000">
                <a:solidFill>
                  <a:srgbClr val="FFFFFF"/>
                </a:solidFill>
              </a:defRPr>
            </a:lvl8pPr>
            <a:lvl9pPr lvl="8" rtl="0" algn="r">
              <a:lnSpc>
                <a:spcPct val="100000"/>
              </a:lnSpc>
              <a:spcAft>
                <a:spcPts val="0"/>
              </a:spcAft>
              <a:buNone/>
              <a:defRPr sz="1000">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5">
  <p:cSld name="AUTOLAYOUT_239">
    <p:bg>
      <p:bgPr>
        <a:solidFill>
          <a:srgbClr val="FFFFFF"/>
        </a:solidFill>
      </p:bgPr>
    </p:bg>
    <p:spTree>
      <p:nvGrpSpPr>
        <p:cNvPr id="172" name="Shape 172"/>
        <p:cNvGrpSpPr/>
        <p:nvPr/>
      </p:nvGrpSpPr>
      <p:grpSpPr>
        <a:xfrm>
          <a:off x="0" y="0"/>
          <a:ext cx="0" cy="0"/>
          <a:chOff x="0" y="0"/>
          <a:chExt cx="0" cy="0"/>
        </a:xfrm>
      </p:grpSpPr>
      <p:sp>
        <p:nvSpPr>
          <p:cNvPr id="173" name="Google Shape;173;p25"/>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174" name="Google Shape;174;p25"/>
          <p:cNvCxnSpPr/>
          <p:nvPr/>
        </p:nvCxnSpPr>
        <p:spPr>
          <a:xfrm>
            <a:off x="3027472" y="0"/>
            <a:ext cx="0" cy="5133300"/>
          </a:xfrm>
          <a:prstGeom prst="straightConnector1">
            <a:avLst/>
          </a:prstGeom>
          <a:noFill/>
          <a:ln cap="flat" cmpd="sng" w="9525">
            <a:solidFill>
              <a:srgbClr val="F2F2F2"/>
            </a:solidFill>
            <a:prstDash val="solid"/>
            <a:miter lim="8000"/>
            <a:headEnd len="sm" w="sm" type="none"/>
            <a:tailEnd len="sm" w="sm" type="none"/>
          </a:ln>
          <a:effectLst>
            <a:outerShdw blurRad="50800" rotWithShape="0" algn="l" dist="38100">
              <a:srgbClr val="000000">
                <a:alpha val="40000"/>
              </a:srgbClr>
            </a:outerShdw>
          </a:effectLst>
        </p:spPr>
      </p:cxnSp>
      <p:sp>
        <p:nvSpPr>
          <p:cNvPr id="175" name="Google Shape;175;p25"/>
          <p:cNvSpPr/>
          <p:nvPr/>
        </p:nvSpPr>
        <p:spPr>
          <a:xfrm>
            <a:off x="0" y="0"/>
            <a:ext cx="3048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76" name="Google Shape;176;p25"/>
          <p:cNvSpPr txBox="1"/>
          <p:nvPr>
            <p:ph type="title"/>
          </p:nvPr>
        </p:nvSpPr>
        <p:spPr>
          <a:xfrm>
            <a:off x="284100" y="307975"/>
            <a:ext cx="2479800" cy="4268700"/>
          </a:xfrm>
          <a:prstGeom prst="rect">
            <a:avLst/>
          </a:prstGeom>
          <a:noFill/>
        </p:spPr>
        <p:txBody>
          <a:bodyPr anchorCtr="0" anchor="t" bIns="91425" lIns="91425" spcFirstLastPara="1" rIns="91425" wrap="square" tIns="91425">
            <a:noAutofit/>
          </a:bodyPr>
          <a:lstStyle>
            <a:lvl1pPr lvl="0" algn="l">
              <a:lnSpc>
                <a:spcPct val="100000"/>
              </a:lnSpc>
              <a:spcBef>
                <a:spcPts val="0"/>
              </a:spcBef>
              <a:spcAft>
                <a:spcPts val="0"/>
              </a:spcAft>
              <a:buClr>
                <a:schemeClr val="lt1"/>
              </a:buClr>
              <a:buSzPts val="3000"/>
              <a:buNone/>
              <a:defRPr b="1" sz="3000">
                <a:solidFill>
                  <a:schemeClr val="lt1"/>
                </a:solidFill>
              </a:defRPr>
            </a:lvl1pPr>
            <a:lvl2pPr lvl="1" algn="l">
              <a:lnSpc>
                <a:spcPct val="100000"/>
              </a:lnSpc>
              <a:spcBef>
                <a:spcPts val="0"/>
              </a:spcBef>
              <a:spcAft>
                <a:spcPts val="0"/>
              </a:spcAft>
              <a:buClr>
                <a:schemeClr val="lt1"/>
              </a:buClr>
              <a:buSzPts val="3000"/>
              <a:buNone/>
              <a:defRPr b="1" sz="3000">
                <a:solidFill>
                  <a:schemeClr val="lt1"/>
                </a:solidFill>
              </a:defRPr>
            </a:lvl2pPr>
            <a:lvl3pPr lvl="2" algn="l">
              <a:lnSpc>
                <a:spcPct val="100000"/>
              </a:lnSpc>
              <a:spcBef>
                <a:spcPts val="0"/>
              </a:spcBef>
              <a:spcAft>
                <a:spcPts val="0"/>
              </a:spcAft>
              <a:buClr>
                <a:schemeClr val="lt1"/>
              </a:buClr>
              <a:buSzPts val="3000"/>
              <a:buNone/>
              <a:defRPr b="1" sz="3000">
                <a:solidFill>
                  <a:schemeClr val="lt1"/>
                </a:solidFill>
              </a:defRPr>
            </a:lvl3pPr>
            <a:lvl4pPr lvl="3" algn="l">
              <a:lnSpc>
                <a:spcPct val="100000"/>
              </a:lnSpc>
              <a:spcBef>
                <a:spcPts val="0"/>
              </a:spcBef>
              <a:spcAft>
                <a:spcPts val="0"/>
              </a:spcAft>
              <a:buClr>
                <a:schemeClr val="lt1"/>
              </a:buClr>
              <a:buSzPts val="3000"/>
              <a:buNone/>
              <a:defRPr b="1" sz="3000">
                <a:solidFill>
                  <a:schemeClr val="lt1"/>
                </a:solidFill>
              </a:defRPr>
            </a:lvl4pPr>
            <a:lvl5pPr lvl="4" algn="l">
              <a:lnSpc>
                <a:spcPct val="100000"/>
              </a:lnSpc>
              <a:spcBef>
                <a:spcPts val="0"/>
              </a:spcBef>
              <a:spcAft>
                <a:spcPts val="0"/>
              </a:spcAft>
              <a:buClr>
                <a:schemeClr val="lt1"/>
              </a:buClr>
              <a:buSzPts val="3000"/>
              <a:buNone/>
              <a:defRPr b="1" sz="3000">
                <a:solidFill>
                  <a:schemeClr val="lt1"/>
                </a:solidFill>
              </a:defRPr>
            </a:lvl5pPr>
            <a:lvl6pPr lvl="5" algn="l">
              <a:lnSpc>
                <a:spcPct val="100000"/>
              </a:lnSpc>
              <a:spcBef>
                <a:spcPts val="0"/>
              </a:spcBef>
              <a:spcAft>
                <a:spcPts val="0"/>
              </a:spcAft>
              <a:buClr>
                <a:schemeClr val="lt1"/>
              </a:buClr>
              <a:buSzPts val="3000"/>
              <a:buNone/>
              <a:defRPr b="1" sz="3000">
                <a:solidFill>
                  <a:schemeClr val="lt1"/>
                </a:solidFill>
              </a:defRPr>
            </a:lvl6pPr>
            <a:lvl7pPr lvl="6" algn="l">
              <a:lnSpc>
                <a:spcPct val="100000"/>
              </a:lnSpc>
              <a:spcBef>
                <a:spcPts val="0"/>
              </a:spcBef>
              <a:spcAft>
                <a:spcPts val="0"/>
              </a:spcAft>
              <a:buClr>
                <a:schemeClr val="lt1"/>
              </a:buClr>
              <a:buSzPts val="3000"/>
              <a:buNone/>
              <a:defRPr b="1" sz="3000">
                <a:solidFill>
                  <a:schemeClr val="lt1"/>
                </a:solidFill>
              </a:defRPr>
            </a:lvl7pPr>
            <a:lvl8pPr lvl="7" algn="l">
              <a:lnSpc>
                <a:spcPct val="100000"/>
              </a:lnSpc>
              <a:spcBef>
                <a:spcPts val="0"/>
              </a:spcBef>
              <a:spcAft>
                <a:spcPts val="0"/>
              </a:spcAft>
              <a:buClr>
                <a:schemeClr val="lt1"/>
              </a:buClr>
              <a:buSzPts val="3000"/>
              <a:buNone/>
              <a:defRPr b="1" sz="3000">
                <a:solidFill>
                  <a:schemeClr val="lt1"/>
                </a:solidFill>
              </a:defRPr>
            </a:lvl8pPr>
            <a:lvl9pPr lvl="8" algn="l">
              <a:lnSpc>
                <a:spcPct val="100000"/>
              </a:lnSpc>
              <a:spcBef>
                <a:spcPts val="0"/>
              </a:spcBef>
              <a:spcAft>
                <a:spcPts val="0"/>
              </a:spcAft>
              <a:buClr>
                <a:schemeClr val="lt1"/>
              </a:buClr>
              <a:buSzPts val="3000"/>
              <a:buNone/>
              <a:defRPr b="1" sz="3000">
                <a:solidFill>
                  <a:schemeClr val="lt1"/>
                </a:solidFill>
              </a:defRPr>
            </a:lvl9pPr>
          </a:lstStyle>
          <a:p/>
        </p:txBody>
      </p:sp>
      <p:sp>
        <p:nvSpPr>
          <p:cNvPr id="177" name="Google Shape;177;p25"/>
          <p:cNvSpPr txBox="1"/>
          <p:nvPr>
            <p:ph idx="1" type="body"/>
          </p:nvPr>
        </p:nvSpPr>
        <p:spPr>
          <a:xfrm>
            <a:off x="3381100" y="307975"/>
            <a:ext cx="5451300" cy="4268700"/>
          </a:xfrm>
          <a:prstGeom prst="rect">
            <a:avLst/>
          </a:prstGeom>
          <a:noFill/>
        </p:spPr>
        <p:txBody>
          <a:bodyPr anchorCtr="0" anchor="t" bIns="91425" lIns="91425" spcFirstLastPara="1" rIns="91425" wrap="square" tIns="91425">
            <a:noAutofit/>
          </a:bodyPr>
          <a:lstStyle>
            <a:lvl1pPr indent="-342900" lvl="0" marL="457200" algn="l">
              <a:lnSpc>
                <a:spcPct val="115000"/>
              </a:lnSpc>
              <a:spcBef>
                <a:spcPts val="0"/>
              </a:spcBef>
              <a:spcAft>
                <a:spcPts val="0"/>
              </a:spcAft>
              <a:buClr>
                <a:schemeClr val="dk2"/>
              </a:buClr>
              <a:buSzPts val="1800"/>
              <a:buChar char="●"/>
              <a:defRPr sz="18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78" name="Google Shape;178;p25"/>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ustom layout 6">
  <p:cSld name="AUTOLAYOUT_240">
    <p:bg>
      <p:bgPr>
        <a:solidFill>
          <a:srgbClr val="FFFFFF"/>
        </a:solidFill>
      </p:bgPr>
    </p:bg>
    <p:spTree>
      <p:nvGrpSpPr>
        <p:cNvPr id="179" name="Shape 179"/>
        <p:cNvGrpSpPr/>
        <p:nvPr/>
      </p:nvGrpSpPr>
      <p:grpSpPr>
        <a:xfrm>
          <a:off x="0" y="0"/>
          <a:ext cx="0" cy="0"/>
          <a:chOff x="0" y="0"/>
          <a:chExt cx="0" cy="0"/>
        </a:xfrm>
      </p:grpSpPr>
      <p:sp>
        <p:nvSpPr>
          <p:cNvPr id="180" name="Google Shape;180;p26"/>
          <p:cNvSpPr/>
          <p:nvPr/>
        </p:nvSpPr>
        <p:spPr>
          <a:xfrm>
            <a:off x="0" y="0"/>
            <a:ext cx="9144000" cy="5143500"/>
          </a:xfrm>
          <a:prstGeom prst="rect">
            <a:avLst/>
          </a:prstGeom>
          <a:solidFill>
            <a:schemeClr val="l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181" name="Google Shape;181;p26"/>
          <p:cNvSpPr txBox="1"/>
          <p:nvPr>
            <p:ph idx="1" type="body"/>
          </p:nvPr>
        </p:nvSpPr>
        <p:spPr>
          <a:xfrm>
            <a:off x="630075" y="992625"/>
            <a:ext cx="3777600" cy="3172200"/>
          </a:xfrm>
          <a:prstGeom prst="rect">
            <a:avLst/>
          </a:prstGeom>
          <a:noFill/>
        </p:spPr>
        <p:txBody>
          <a:bodyPr anchorCtr="0" anchor="ctr" bIns="91425" lIns="91425" spcFirstLastPara="1" rIns="91425" wrap="square" tIns="91425">
            <a:noAutofit/>
          </a:bodyPr>
          <a:lstStyle>
            <a:lvl1pPr indent="-330200" lvl="0" marL="457200" algn="l">
              <a:lnSpc>
                <a:spcPct val="115000"/>
              </a:lnSpc>
              <a:spcBef>
                <a:spcPts val="0"/>
              </a:spcBef>
              <a:spcAft>
                <a:spcPts val="0"/>
              </a:spcAft>
              <a:buClr>
                <a:schemeClr val="dk2"/>
              </a:buClr>
              <a:buSzPts val="1600"/>
              <a:buChar char="●"/>
              <a:defRPr sz="1600">
                <a:solidFill>
                  <a:schemeClr val="dk2"/>
                </a:solidFill>
              </a:defRPr>
            </a:lvl1pPr>
            <a:lvl2pPr indent="-317500" lvl="1" marL="914400" algn="l">
              <a:lnSpc>
                <a:spcPct val="115000"/>
              </a:lnSpc>
              <a:spcBef>
                <a:spcPts val="1600"/>
              </a:spcBef>
              <a:spcAft>
                <a:spcPts val="0"/>
              </a:spcAft>
              <a:buClr>
                <a:schemeClr val="dk2"/>
              </a:buClr>
              <a:buSzPts val="1400"/>
              <a:buChar char="○"/>
              <a:defRPr sz="1400">
                <a:solidFill>
                  <a:schemeClr val="dk2"/>
                </a:solidFill>
              </a:defRPr>
            </a:lvl2pPr>
            <a:lvl3pPr indent="-317500" lvl="2" marL="1371600" algn="l">
              <a:lnSpc>
                <a:spcPct val="115000"/>
              </a:lnSpc>
              <a:spcBef>
                <a:spcPts val="1600"/>
              </a:spcBef>
              <a:spcAft>
                <a:spcPts val="0"/>
              </a:spcAft>
              <a:buClr>
                <a:schemeClr val="dk2"/>
              </a:buClr>
              <a:buSzPts val="1400"/>
              <a:buChar char="■"/>
              <a:defRPr sz="1400">
                <a:solidFill>
                  <a:schemeClr val="dk2"/>
                </a:solidFill>
              </a:defRPr>
            </a:lvl3pPr>
            <a:lvl4pPr indent="-317500" lvl="3" marL="1828800" algn="l">
              <a:lnSpc>
                <a:spcPct val="115000"/>
              </a:lnSpc>
              <a:spcBef>
                <a:spcPts val="1600"/>
              </a:spcBef>
              <a:spcAft>
                <a:spcPts val="0"/>
              </a:spcAft>
              <a:buClr>
                <a:schemeClr val="dk2"/>
              </a:buClr>
              <a:buSzPts val="1400"/>
              <a:buChar char="●"/>
              <a:defRPr sz="1400">
                <a:solidFill>
                  <a:schemeClr val="dk2"/>
                </a:solidFill>
              </a:defRPr>
            </a:lvl4pPr>
            <a:lvl5pPr indent="-317500" lvl="4" marL="2286000" algn="l">
              <a:lnSpc>
                <a:spcPct val="115000"/>
              </a:lnSpc>
              <a:spcBef>
                <a:spcPts val="1600"/>
              </a:spcBef>
              <a:spcAft>
                <a:spcPts val="0"/>
              </a:spcAft>
              <a:buClr>
                <a:schemeClr val="dk2"/>
              </a:buClr>
              <a:buSzPts val="1400"/>
              <a:buChar char="○"/>
              <a:defRPr sz="1400">
                <a:solidFill>
                  <a:schemeClr val="dk2"/>
                </a:solidFill>
              </a:defRPr>
            </a:lvl5pPr>
            <a:lvl6pPr indent="-317500" lvl="5" marL="2743200" algn="l">
              <a:lnSpc>
                <a:spcPct val="115000"/>
              </a:lnSpc>
              <a:spcBef>
                <a:spcPts val="1600"/>
              </a:spcBef>
              <a:spcAft>
                <a:spcPts val="0"/>
              </a:spcAft>
              <a:buClr>
                <a:schemeClr val="dk2"/>
              </a:buClr>
              <a:buSzPts val="1400"/>
              <a:buChar char="■"/>
              <a:defRPr sz="1400">
                <a:solidFill>
                  <a:schemeClr val="dk2"/>
                </a:solidFill>
              </a:defRPr>
            </a:lvl6pPr>
            <a:lvl7pPr indent="-317500" lvl="6" marL="3200400" algn="l">
              <a:lnSpc>
                <a:spcPct val="115000"/>
              </a:lnSpc>
              <a:spcBef>
                <a:spcPts val="1600"/>
              </a:spcBef>
              <a:spcAft>
                <a:spcPts val="0"/>
              </a:spcAft>
              <a:buClr>
                <a:schemeClr val="dk2"/>
              </a:buClr>
              <a:buSzPts val="1400"/>
              <a:buChar char="●"/>
              <a:defRPr sz="1400">
                <a:solidFill>
                  <a:schemeClr val="dk2"/>
                </a:solidFill>
              </a:defRPr>
            </a:lvl7pPr>
            <a:lvl8pPr indent="-317500" lvl="7" marL="3657600" algn="l">
              <a:lnSpc>
                <a:spcPct val="115000"/>
              </a:lnSpc>
              <a:spcBef>
                <a:spcPts val="1600"/>
              </a:spcBef>
              <a:spcAft>
                <a:spcPts val="0"/>
              </a:spcAft>
              <a:buClr>
                <a:schemeClr val="dk2"/>
              </a:buClr>
              <a:buSzPts val="1400"/>
              <a:buChar char="○"/>
              <a:defRPr sz="1400">
                <a:solidFill>
                  <a:schemeClr val="dk2"/>
                </a:solidFill>
              </a:defRPr>
            </a:lvl8pPr>
            <a:lvl9pPr indent="-317500" lvl="8" marL="4114800" algn="l">
              <a:lnSpc>
                <a:spcPct val="115000"/>
              </a:lnSpc>
              <a:spcBef>
                <a:spcPts val="1600"/>
              </a:spcBef>
              <a:spcAft>
                <a:spcPts val="1600"/>
              </a:spcAft>
              <a:buClr>
                <a:schemeClr val="dk2"/>
              </a:buClr>
              <a:buSzPts val="1400"/>
              <a:buChar char="■"/>
              <a:defRPr sz="1400">
                <a:solidFill>
                  <a:schemeClr val="dk2"/>
                </a:solidFill>
              </a:defRPr>
            </a:lvl9pPr>
          </a:lstStyle>
          <a:p/>
        </p:txBody>
      </p:sp>
      <p:sp>
        <p:nvSpPr>
          <p:cNvPr id="182" name="Google Shape;182;p26"/>
          <p:cNvSpPr txBox="1"/>
          <p:nvPr>
            <p:ph idx="12" type="sldNum"/>
          </p:nvPr>
        </p:nvSpPr>
        <p:spPr>
          <a:xfrm>
            <a:off x="8472458" y="4663217"/>
            <a:ext cx="548700" cy="393600"/>
          </a:xfrm>
          <a:prstGeom prst="rect">
            <a:avLst/>
          </a:prstGeom>
          <a:noFill/>
        </p:spPr>
        <p:txBody>
          <a:bodyPr anchorCtr="0" anchor="ctr" bIns="91425" lIns="91425" spcFirstLastPara="1" rIns="91425" wrap="square" tIns="91425">
            <a:noAutofit/>
          </a:bodyPr>
          <a:lstStyle>
            <a:lvl1pPr lvl="0" algn="r">
              <a:lnSpc>
                <a:spcPct val="100000"/>
              </a:lnSpc>
              <a:spcAft>
                <a:spcPts val="0"/>
              </a:spcAft>
              <a:buNone/>
              <a:defRPr sz="1000">
                <a:solidFill>
                  <a:schemeClr val="dk2"/>
                </a:solidFill>
              </a:defRPr>
            </a:lvl1pPr>
            <a:lvl2pPr lvl="1" algn="r">
              <a:lnSpc>
                <a:spcPct val="100000"/>
              </a:lnSpc>
              <a:spcAft>
                <a:spcPts val="0"/>
              </a:spcAft>
              <a:buNone/>
              <a:defRPr sz="1000">
                <a:solidFill>
                  <a:schemeClr val="dk2"/>
                </a:solidFill>
              </a:defRPr>
            </a:lvl2pPr>
            <a:lvl3pPr lvl="2" algn="r">
              <a:lnSpc>
                <a:spcPct val="100000"/>
              </a:lnSpc>
              <a:spcAft>
                <a:spcPts val="0"/>
              </a:spcAft>
              <a:buNone/>
              <a:defRPr sz="1000">
                <a:solidFill>
                  <a:schemeClr val="dk2"/>
                </a:solidFill>
              </a:defRPr>
            </a:lvl3pPr>
            <a:lvl4pPr lvl="3" algn="r">
              <a:lnSpc>
                <a:spcPct val="100000"/>
              </a:lnSpc>
              <a:spcAft>
                <a:spcPts val="0"/>
              </a:spcAft>
              <a:buNone/>
              <a:defRPr sz="1000">
                <a:solidFill>
                  <a:schemeClr val="dk2"/>
                </a:solidFill>
              </a:defRPr>
            </a:lvl4pPr>
            <a:lvl5pPr lvl="4" algn="r">
              <a:lnSpc>
                <a:spcPct val="100000"/>
              </a:lnSpc>
              <a:spcAft>
                <a:spcPts val="0"/>
              </a:spcAft>
              <a:buNone/>
              <a:defRPr sz="1000">
                <a:solidFill>
                  <a:schemeClr val="dk2"/>
                </a:solidFill>
              </a:defRPr>
            </a:lvl5pPr>
            <a:lvl6pPr lvl="5" algn="r">
              <a:lnSpc>
                <a:spcPct val="100000"/>
              </a:lnSpc>
              <a:spcAft>
                <a:spcPts val="0"/>
              </a:spcAft>
              <a:buNone/>
              <a:defRPr sz="1000">
                <a:solidFill>
                  <a:schemeClr val="dk2"/>
                </a:solidFill>
              </a:defRPr>
            </a:lvl6pPr>
            <a:lvl7pPr lvl="6" algn="r">
              <a:lnSpc>
                <a:spcPct val="100000"/>
              </a:lnSpc>
              <a:spcAft>
                <a:spcPts val="0"/>
              </a:spcAft>
              <a:buNone/>
              <a:defRPr sz="1000">
                <a:solidFill>
                  <a:schemeClr val="dk2"/>
                </a:solidFill>
              </a:defRPr>
            </a:lvl7pPr>
            <a:lvl8pPr lvl="7" algn="r">
              <a:lnSpc>
                <a:spcPct val="100000"/>
              </a:lnSpc>
              <a:spcAft>
                <a:spcPts val="0"/>
              </a:spcAft>
              <a:buNone/>
              <a:defRPr sz="1000">
                <a:solidFill>
                  <a:schemeClr val="dk2"/>
                </a:solidFill>
              </a:defRPr>
            </a:lvl8pPr>
            <a:lvl9pPr lvl="8" algn="r">
              <a:lnSpc>
                <a:spcPct val="100000"/>
              </a:lnSpc>
              <a:spcAft>
                <a:spcPts val="0"/>
              </a:spcAft>
              <a:buNone/>
              <a:defRPr sz="1000">
                <a:solidFill>
                  <a:schemeClr val="dk2"/>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body" type="tx">
  <p:cSld name="TITLE_AND_BODY">
    <p:spTree>
      <p:nvGrpSpPr>
        <p:cNvPr id="21" name="Shape 21"/>
        <p:cNvGrpSpPr/>
        <p:nvPr/>
      </p:nvGrpSpPr>
      <p:grpSpPr>
        <a:xfrm>
          <a:off x="0" y="0"/>
          <a:ext cx="0" cy="0"/>
          <a:chOff x="0" y="0"/>
          <a:chExt cx="0" cy="0"/>
        </a:xfrm>
      </p:grpSpPr>
      <p:cxnSp>
        <p:nvCxnSpPr>
          <p:cNvPr id="22" name="Google Shape;22;p4"/>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23" name="Google Shape;23;p4"/>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24" name="Google Shape;24;p4"/>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25" name="Google Shape;25;p4"/>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26" name="Google Shape;26;p4"/>
          <p:cNvSpPr txBox="1"/>
          <p:nvPr>
            <p:ph idx="1" type="body"/>
          </p:nvPr>
        </p:nvSpPr>
        <p:spPr>
          <a:xfrm>
            <a:off x="2410112" y="1595776"/>
            <a:ext cx="6321600" cy="3002400"/>
          </a:xfrm>
          <a:prstGeom prst="rect">
            <a:avLst/>
          </a:prstGeom>
        </p:spPr>
        <p:txBody>
          <a:bodyPr anchorCtr="0" anchor="t" bIns="91425" lIns="91425" spcFirstLastPara="1" rIns="91425" wrap="square" tIns="91425">
            <a:noAutofit/>
          </a:bodyPr>
          <a:lstStyle>
            <a:lvl1pPr indent="-342900" lvl="0" marL="457200">
              <a:spcBef>
                <a:spcPts val="0"/>
              </a:spcBef>
              <a:spcAft>
                <a:spcPts val="0"/>
              </a:spcAft>
              <a:buSzPts val="1800"/>
              <a:buChar char="●"/>
              <a:defRPr/>
            </a:lvl1pPr>
            <a:lvl2pPr indent="-317500" lvl="1" marL="914400">
              <a:spcBef>
                <a:spcPts val="1600"/>
              </a:spcBef>
              <a:spcAft>
                <a:spcPts val="0"/>
              </a:spcAft>
              <a:buSzPts val="1400"/>
              <a:buChar char="○"/>
              <a:defRPr/>
            </a:lvl2pPr>
            <a:lvl3pPr indent="-317500" lvl="2" marL="1371600">
              <a:spcBef>
                <a:spcPts val="1600"/>
              </a:spcBef>
              <a:spcAft>
                <a:spcPts val="0"/>
              </a:spcAft>
              <a:buSzPts val="1400"/>
              <a:buChar char="■"/>
              <a:defRPr/>
            </a:lvl3pPr>
            <a:lvl4pPr indent="-317500" lvl="3" marL="1828800">
              <a:spcBef>
                <a:spcPts val="1600"/>
              </a:spcBef>
              <a:spcAft>
                <a:spcPts val="0"/>
              </a:spcAft>
              <a:buSzPts val="1400"/>
              <a:buChar char="●"/>
              <a:defRPr/>
            </a:lvl4pPr>
            <a:lvl5pPr indent="-317500" lvl="4" marL="2286000">
              <a:spcBef>
                <a:spcPts val="1600"/>
              </a:spcBef>
              <a:spcAft>
                <a:spcPts val="0"/>
              </a:spcAft>
              <a:buSzPts val="1400"/>
              <a:buChar char="○"/>
              <a:defRPr/>
            </a:lvl5pPr>
            <a:lvl6pPr indent="-317500" lvl="5" marL="2743200">
              <a:spcBef>
                <a:spcPts val="1600"/>
              </a:spcBef>
              <a:spcAft>
                <a:spcPts val="0"/>
              </a:spcAft>
              <a:buSzPts val="1400"/>
              <a:buChar char="■"/>
              <a:defRPr/>
            </a:lvl6pPr>
            <a:lvl7pPr indent="-317500" lvl="6" marL="3200400">
              <a:spcBef>
                <a:spcPts val="1600"/>
              </a:spcBef>
              <a:spcAft>
                <a:spcPts val="0"/>
              </a:spcAft>
              <a:buSzPts val="1400"/>
              <a:buChar char="●"/>
              <a:defRPr/>
            </a:lvl7pPr>
            <a:lvl8pPr indent="-317500" lvl="7" marL="3657600">
              <a:spcBef>
                <a:spcPts val="1600"/>
              </a:spcBef>
              <a:spcAft>
                <a:spcPts val="0"/>
              </a:spcAft>
              <a:buSzPts val="1400"/>
              <a:buChar char="○"/>
              <a:defRPr/>
            </a:lvl8pPr>
            <a:lvl9pPr indent="-317500" lvl="8" marL="4114800">
              <a:spcBef>
                <a:spcPts val="1600"/>
              </a:spcBef>
              <a:spcAft>
                <a:spcPts val="1600"/>
              </a:spcAft>
              <a:buSzPts val="1400"/>
              <a:buChar char="■"/>
              <a:defRPr/>
            </a:lvl9pPr>
          </a:lstStyle>
          <a:p/>
        </p:txBody>
      </p:sp>
      <p:sp>
        <p:nvSpPr>
          <p:cNvPr id="27" name="Google Shape;27;p4"/>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and two columns" type="twoColTx">
  <p:cSld name="TITLE_AND_TWO_COLUMNS">
    <p:spTree>
      <p:nvGrpSpPr>
        <p:cNvPr id="28" name="Shape 28"/>
        <p:cNvGrpSpPr/>
        <p:nvPr/>
      </p:nvGrpSpPr>
      <p:grpSpPr>
        <a:xfrm>
          <a:off x="0" y="0"/>
          <a:ext cx="0" cy="0"/>
          <a:chOff x="0" y="0"/>
          <a:chExt cx="0" cy="0"/>
        </a:xfrm>
      </p:grpSpPr>
      <p:cxnSp>
        <p:nvCxnSpPr>
          <p:cNvPr id="29" name="Google Shape;29;p5"/>
          <p:cNvCxnSpPr/>
          <p:nvPr/>
        </p:nvCxnSpPr>
        <p:spPr>
          <a:xfrm>
            <a:off x="2477724" y="415650"/>
            <a:ext cx="6244200" cy="0"/>
          </a:xfrm>
          <a:prstGeom prst="straightConnector1">
            <a:avLst/>
          </a:prstGeom>
          <a:noFill/>
          <a:ln cap="flat" cmpd="sng" w="38100">
            <a:solidFill>
              <a:schemeClr val="dk2"/>
            </a:solidFill>
            <a:prstDash val="solid"/>
            <a:round/>
            <a:headEnd len="sm" w="sm" type="none"/>
            <a:tailEnd len="sm" w="sm" type="none"/>
          </a:ln>
        </p:spPr>
      </p:cxnSp>
      <p:cxnSp>
        <p:nvCxnSpPr>
          <p:cNvPr id="30" name="Google Shape;30;p5"/>
          <p:cNvCxnSpPr/>
          <p:nvPr/>
        </p:nvCxnSpPr>
        <p:spPr>
          <a:xfrm>
            <a:off x="2477724" y="4740000"/>
            <a:ext cx="6244200" cy="0"/>
          </a:xfrm>
          <a:prstGeom prst="straightConnector1">
            <a:avLst/>
          </a:prstGeom>
          <a:noFill/>
          <a:ln cap="flat" cmpd="sng" w="19050">
            <a:solidFill>
              <a:schemeClr val="dk2"/>
            </a:solidFill>
            <a:prstDash val="solid"/>
            <a:round/>
            <a:headEnd len="sm" w="sm" type="none"/>
            <a:tailEnd len="sm" w="sm" type="none"/>
          </a:ln>
        </p:spPr>
      </p:cxnSp>
      <p:cxnSp>
        <p:nvCxnSpPr>
          <p:cNvPr id="31" name="Google Shape;31;p5"/>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32" name="Google Shape;32;p5"/>
          <p:cNvSpPr txBox="1"/>
          <p:nvPr>
            <p:ph type="title"/>
          </p:nvPr>
        </p:nvSpPr>
        <p:spPr>
          <a:xfrm>
            <a:off x="2400250" y="575950"/>
            <a:ext cx="6321600" cy="6354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3" name="Google Shape;33;p5"/>
          <p:cNvSpPr txBox="1"/>
          <p:nvPr>
            <p:ph idx="1" type="body"/>
          </p:nvPr>
        </p:nvSpPr>
        <p:spPr>
          <a:xfrm>
            <a:off x="2400303"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4" name="Google Shape;34;p5"/>
          <p:cNvSpPr txBox="1"/>
          <p:nvPr>
            <p:ph idx="2" type="body"/>
          </p:nvPr>
        </p:nvSpPr>
        <p:spPr>
          <a:xfrm>
            <a:off x="5650572" y="1602675"/>
            <a:ext cx="3071400" cy="3002400"/>
          </a:xfrm>
          <a:prstGeom prst="rect">
            <a:avLst/>
          </a:prstGeom>
        </p:spPr>
        <p:txBody>
          <a:bodyPr anchorCtr="0" anchor="t" bIns="91425" lIns="91425" spcFirstLastPara="1" rIns="91425" wrap="square" tIns="91425">
            <a:noAutofit/>
          </a:bodyPr>
          <a:lstStyle>
            <a:lvl1pPr indent="-317500" lvl="0" marL="457200">
              <a:spcBef>
                <a:spcPts val="0"/>
              </a:spcBef>
              <a:spcAft>
                <a:spcPts val="0"/>
              </a:spcAft>
              <a:buSzPts val="1400"/>
              <a:buChar char="●"/>
              <a:defRPr sz="14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35" name="Google Shape;35;p5"/>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itle only" type="titleOnly">
  <p:cSld name="TITLE_ONLY">
    <p:spTree>
      <p:nvGrpSpPr>
        <p:cNvPr id="36" name="Shape 36"/>
        <p:cNvGrpSpPr/>
        <p:nvPr/>
      </p:nvGrpSpPr>
      <p:grpSpPr>
        <a:xfrm>
          <a:off x="0" y="0"/>
          <a:ext cx="0" cy="0"/>
          <a:chOff x="0" y="0"/>
          <a:chExt cx="0" cy="0"/>
        </a:xfrm>
      </p:grpSpPr>
      <p:sp>
        <p:nvSpPr>
          <p:cNvPr id="37" name="Google Shape;37;p6"/>
          <p:cNvSpPr txBox="1"/>
          <p:nvPr>
            <p:ph type="title"/>
          </p:nvPr>
        </p:nvSpPr>
        <p:spPr>
          <a:xfrm>
            <a:off x="303300" y="411575"/>
            <a:ext cx="8520600" cy="639600"/>
          </a:xfrm>
          <a:prstGeom prst="rect">
            <a:avLst/>
          </a:prstGeom>
        </p:spPr>
        <p:txBody>
          <a:bodyPr anchorCtr="0" anchor="t" bIns="91425" lIns="91425" spcFirstLastPara="1" rIns="91425" wrap="square" tIns="91425">
            <a:noAutofit/>
          </a:bodyPr>
          <a:lstStyle>
            <a:lvl1pPr lvl="0">
              <a:spcBef>
                <a:spcPts val="0"/>
              </a:spcBef>
              <a:spcAft>
                <a:spcPts val="0"/>
              </a:spcAft>
              <a:buSzPts val="3000"/>
              <a:buNone/>
              <a:defRPr/>
            </a:lvl1pPr>
            <a:lvl2pPr lvl="1">
              <a:spcBef>
                <a:spcPts val="0"/>
              </a:spcBef>
              <a:spcAft>
                <a:spcPts val="0"/>
              </a:spcAft>
              <a:buSzPts val="3000"/>
              <a:buNone/>
              <a:defRPr/>
            </a:lvl2pPr>
            <a:lvl3pPr lvl="2">
              <a:spcBef>
                <a:spcPts val="0"/>
              </a:spcBef>
              <a:spcAft>
                <a:spcPts val="0"/>
              </a:spcAft>
              <a:buSzPts val="3000"/>
              <a:buNone/>
              <a:defRPr/>
            </a:lvl3pPr>
            <a:lvl4pPr lvl="3">
              <a:spcBef>
                <a:spcPts val="0"/>
              </a:spcBef>
              <a:spcAft>
                <a:spcPts val="0"/>
              </a:spcAft>
              <a:buSzPts val="3000"/>
              <a:buNone/>
              <a:defRPr/>
            </a:lvl4pPr>
            <a:lvl5pPr lvl="4">
              <a:spcBef>
                <a:spcPts val="0"/>
              </a:spcBef>
              <a:spcAft>
                <a:spcPts val="0"/>
              </a:spcAft>
              <a:buSzPts val="3000"/>
              <a:buNone/>
              <a:defRPr/>
            </a:lvl5pPr>
            <a:lvl6pPr lvl="5">
              <a:spcBef>
                <a:spcPts val="0"/>
              </a:spcBef>
              <a:spcAft>
                <a:spcPts val="0"/>
              </a:spcAft>
              <a:buSzPts val="3000"/>
              <a:buNone/>
              <a:defRPr/>
            </a:lvl6pPr>
            <a:lvl7pPr lvl="6">
              <a:spcBef>
                <a:spcPts val="0"/>
              </a:spcBef>
              <a:spcAft>
                <a:spcPts val="0"/>
              </a:spcAft>
              <a:buSzPts val="3000"/>
              <a:buNone/>
              <a:defRPr/>
            </a:lvl7pPr>
            <a:lvl8pPr lvl="7">
              <a:spcBef>
                <a:spcPts val="0"/>
              </a:spcBef>
              <a:spcAft>
                <a:spcPts val="0"/>
              </a:spcAft>
              <a:buSzPts val="3000"/>
              <a:buNone/>
              <a:defRPr/>
            </a:lvl8pPr>
            <a:lvl9pPr lvl="8">
              <a:spcBef>
                <a:spcPts val="0"/>
              </a:spcBef>
              <a:spcAft>
                <a:spcPts val="0"/>
              </a:spcAft>
              <a:buSzPts val="3000"/>
              <a:buNone/>
              <a:defRPr/>
            </a:lvl9pPr>
          </a:lstStyle>
          <a:p/>
        </p:txBody>
      </p:sp>
      <p:sp>
        <p:nvSpPr>
          <p:cNvPr id="38" name="Google Shape;38;p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ne column text">
  <p:cSld name="ONE_COLUMN_TEXT">
    <p:spTree>
      <p:nvGrpSpPr>
        <p:cNvPr id="39" name="Shape 39"/>
        <p:cNvGrpSpPr/>
        <p:nvPr/>
      </p:nvGrpSpPr>
      <p:grpSpPr>
        <a:xfrm>
          <a:off x="0" y="0"/>
          <a:ext cx="0" cy="0"/>
          <a:chOff x="0" y="0"/>
          <a:chExt cx="0" cy="0"/>
        </a:xfrm>
      </p:grpSpPr>
      <p:cxnSp>
        <p:nvCxnSpPr>
          <p:cNvPr id="40" name="Google Shape;40;p7"/>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41" name="Google Shape;41;p7"/>
          <p:cNvSpPr txBox="1"/>
          <p:nvPr>
            <p:ph type="title"/>
          </p:nvPr>
        </p:nvSpPr>
        <p:spPr>
          <a:xfrm>
            <a:off x="319500" y="936600"/>
            <a:ext cx="2808000" cy="755700"/>
          </a:xfrm>
          <a:prstGeom prst="rect">
            <a:avLst/>
          </a:prstGeom>
        </p:spPr>
        <p:txBody>
          <a:bodyPr anchorCtr="0" anchor="b" bIns="91425" lIns="91425" spcFirstLastPara="1" rIns="91425" wrap="square" tIns="91425">
            <a:no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2" name="Google Shape;42;p7"/>
          <p:cNvSpPr txBox="1"/>
          <p:nvPr>
            <p:ph idx="1" type="body"/>
          </p:nvPr>
        </p:nvSpPr>
        <p:spPr>
          <a:xfrm>
            <a:off x="319500" y="1846804"/>
            <a:ext cx="2808000" cy="2806200"/>
          </a:xfrm>
          <a:prstGeom prst="rect">
            <a:avLst/>
          </a:prstGeom>
        </p:spPr>
        <p:txBody>
          <a:bodyPr anchorCtr="0" anchor="t" bIns="91425" lIns="91425" spcFirstLastPara="1" rIns="91425" wrap="square" tIns="91425">
            <a:noAutofit/>
          </a:bodyPr>
          <a:lstStyle>
            <a:lvl1pPr indent="-304800" lvl="0" marL="457200">
              <a:spcBef>
                <a:spcPts val="0"/>
              </a:spcBef>
              <a:spcAft>
                <a:spcPts val="0"/>
              </a:spcAft>
              <a:buSzPts val="1200"/>
              <a:buChar char="●"/>
              <a:defRPr sz="1200"/>
            </a:lvl1pPr>
            <a:lvl2pPr indent="-304800" lvl="1" marL="914400">
              <a:spcBef>
                <a:spcPts val="1600"/>
              </a:spcBef>
              <a:spcAft>
                <a:spcPts val="0"/>
              </a:spcAft>
              <a:buSzPts val="1200"/>
              <a:buChar char="○"/>
              <a:defRPr sz="1200"/>
            </a:lvl2pPr>
            <a:lvl3pPr indent="-304800" lvl="2" marL="1371600">
              <a:spcBef>
                <a:spcPts val="1600"/>
              </a:spcBef>
              <a:spcAft>
                <a:spcPts val="0"/>
              </a:spcAft>
              <a:buSzPts val="1200"/>
              <a:buChar char="■"/>
              <a:defRPr sz="1200"/>
            </a:lvl3pPr>
            <a:lvl4pPr indent="-304800" lvl="3" marL="1828800">
              <a:spcBef>
                <a:spcPts val="1600"/>
              </a:spcBef>
              <a:spcAft>
                <a:spcPts val="0"/>
              </a:spcAft>
              <a:buSzPts val="1200"/>
              <a:buChar char="●"/>
              <a:defRPr sz="1200"/>
            </a:lvl4pPr>
            <a:lvl5pPr indent="-304800" lvl="4" marL="2286000">
              <a:spcBef>
                <a:spcPts val="1600"/>
              </a:spcBef>
              <a:spcAft>
                <a:spcPts val="0"/>
              </a:spcAft>
              <a:buSzPts val="1200"/>
              <a:buChar char="○"/>
              <a:defRPr sz="1200"/>
            </a:lvl5pPr>
            <a:lvl6pPr indent="-304800" lvl="5" marL="2743200">
              <a:spcBef>
                <a:spcPts val="1600"/>
              </a:spcBef>
              <a:spcAft>
                <a:spcPts val="0"/>
              </a:spcAft>
              <a:buSzPts val="1200"/>
              <a:buChar char="■"/>
              <a:defRPr sz="1200"/>
            </a:lvl6pPr>
            <a:lvl7pPr indent="-304800" lvl="6" marL="3200400">
              <a:spcBef>
                <a:spcPts val="1600"/>
              </a:spcBef>
              <a:spcAft>
                <a:spcPts val="0"/>
              </a:spcAft>
              <a:buSzPts val="1200"/>
              <a:buChar char="●"/>
              <a:defRPr sz="1200"/>
            </a:lvl7pPr>
            <a:lvl8pPr indent="-304800" lvl="7" marL="3657600">
              <a:spcBef>
                <a:spcPts val="1600"/>
              </a:spcBef>
              <a:spcAft>
                <a:spcPts val="0"/>
              </a:spcAft>
              <a:buSzPts val="1200"/>
              <a:buChar char="○"/>
              <a:defRPr sz="1200"/>
            </a:lvl8pPr>
            <a:lvl9pPr indent="-304800" lvl="8" marL="4114800">
              <a:spcBef>
                <a:spcPts val="1600"/>
              </a:spcBef>
              <a:spcAft>
                <a:spcPts val="1600"/>
              </a:spcAft>
              <a:buSzPts val="1200"/>
              <a:buChar char="■"/>
              <a:defRPr sz="1200"/>
            </a:lvl9pPr>
          </a:lstStyle>
          <a:p/>
        </p:txBody>
      </p:sp>
      <p:sp>
        <p:nvSpPr>
          <p:cNvPr id="43" name="Google Shape;43;p7"/>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Main point">
  <p:cSld name="MAIN_POINT">
    <p:bg>
      <p:bgPr>
        <a:solidFill>
          <a:schemeClr val="lt2"/>
        </a:solidFill>
      </p:bgPr>
    </p:bg>
    <p:spTree>
      <p:nvGrpSpPr>
        <p:cNvPr id="44" name="Shape 44"/>
        <p:cNvGrpSpPr/>
        <p:nvPr/>
      </p:nvGrpSpPr>
      <p:grpSpPr>
        <a:xfrm>
          <a:off x="0" y="0"/>
          <a:ext cx="0" cy="0"/>
          <a:chOff x="0" y="0"/>
          <a:chExt cx="0" cy="0"/>
        </a:xfrm>
      </p:grpSpPr>
      <p:cxnSp>
        <p:nvCxnSpPr>
          <p:cNvPr id="45" name="Google Shape;45;p8"/>
          <p:cNvCxnSpPr/>
          <p:nvPr/>
        </p:nvCxnSpPr>
        <p:spPr>
          <a:xfrm>
            <a:off x="425198" y="415650"/>
            <a:ext cx="183300" cy="0"/>
          </a:xfrm>
          <a:prstGeom prst="straightConnector1">
            <a:avLst/>
          </a:prstGeom>
          <a:noFill/>
          <a:ln cap="flat" cmpd="sng" w="19050">
            <a:solidFill>
              <a:schemeClr val="lt1"/>
            </a:solidFill>
            <a:prstDash val="solid"/>
            <a:round/>
            <a:headEnd len="sm" w="sm" type="none"/>
            <a:tailEnd len="sm" w="sm" type="none"/>
          </a:ln>
        </p:spPr>
      </p:cxnSp>
      <p:sp>
        <p:nvSpPr>
          <p:cNvPr id="46" name="Google Shape;46;p8"/>
          <p:cNvSpPr txBox="1"/>
          <p:nvPr>
            <p:ph type="title"/>
          </p:nvPr>
        </p:nvSpPr>
        <p:spPr>
          <a:xfrm>
            <a:off x="283103" y="712141"/>
            <a:ext cx="6244200" cy="3835500"/>
          </a:xfrm>
          <a:prstGeom prst="rect">
            <a:avLst/>
          </a:prstGeom>
        </p:spPr>
        <p:txBody>
          <a:bodyPr anchorCtr="0" anchor="ctr" bIns="91425" lIns="91425" spcFirstLastPara="1" rIns="91425" wrap="square" tIns="91425">
            <a:noAutofit/>
          </a:bodyPr>
          <a:lstStyle>
            <a:lvl1pPr lvl="0">
              <a:spcBef>
                <a:spcPts val="0"/>
              </a:spcBef>
              <a:spcAft>
                <a:spcPts val="0"/>
              </a:spcAft>
              <a:buClr>
                <a:schemeClr val="lt1"/>
              </a:buClr>
              <a:buSzPts val="4800"/>
              <a:buNone/>
              <a:defRPr sz="4800">
                <a:solidFill>
                  <a:schemeClr val="lt1"/>
                </a:solidFill>
              </a:defRPr>
            </a:lvl1pPr>
            <a:lvl2pPr lvl="1">
              <a:spcBef>
                <a:spcPts val="0"/>
              </a:spcBef>
              <a:spcAft>
                <a:spcPts val="0"/>
              </a:spcAft>
              <a:buClr>
                <a:schemeClr val="lt1"/>
              </a:buClr>
              <a:buSzPts val="4800"/>
              <a:buNone/>
              <a:defRPr sz="4800">
                <a:solidFill>
                  <a:schemeClr val="lt1"/>
                </a:solidFill>
              </a:defRPr>
            </a:lvl2pPr>
            <a:lvl3pPr lvl="2">
              <a:spcBef>
                <a:spcPts val="0"/>
              </a:spcBef>
              <a:spcAft>
                <a:spcPts val="0"/>
              </a:spcAft>
              <a:buClr>
                <a:schemeClr val="lt1"/>
              </a:buClr>
              <a:buSzPts val="4800"/>
              <a:buNone/>
              <a:defRPr sz="4800">
                <a:solidFill>
                  <a:schemeClr val="lt1"/>
                </a:solidFill>
              </a:defRPr>
            </a:lvl3pPr>
            <a:lvl4pPr lvl="3">
              <a:spcBef>
                <a:spcPts val="0"/>
              </a:spcBef>
              <a:spcAft>
                <a:spcPts val="0"/>
              </a:spcAft>
              <a:buClr>
                <a:schemeClr val="lt1"/>
              </a:buClr>
              <a:buSzPts val="4800"/>
              <a:buNone/>
              <a:defRPr sz="4800">
                <a:solidFill>
                  <a:schemeClr val="lt1"/>
                </a:solidFill>
              </a:defRPr>
            </a:lvl4pPr>
            <a:lvl5pPr lvl="4">
              <a:spcBef>
                <a:spcPts val="0"/>
              </a:spcBef>
              <a:spcAft>
                <a:spcPts val="0"/>
              </a:spcAft>
              <a:buClr>
                <a:schemeClr val="lt1"/>
              </a:buClr>
              <a:buSzPts val="4800"/>
              <a:buNone/>
              <a:defRPr sz="4800">
                <a:solidFill>
                  <a:schemeClr val="lt1"/>
                </a:solidFill>
              </a:defRPr>
            </a:lvl5pPr>
            <a:lvl6pPr lvl="5">
              <a:spcBef>
                <a:spcPts val="0"/>
              </a:spcBef>
              <a:spcAft>
                <a:spcPts val="0"/>
              </a:spcAft>
              <a:buClr>
                <a:schemeClr val="lt1"/>
              </a:buClr>
              <a:buSzPts val="4800"/>
              <a:buNone/>
              <a:defRPr sz="4800">
                <a:solidFill>
                  <a:schemeClr val="lt1"/>
                </a:solidFill>
              </a:defRPr>
            </a:lvl6pPr>
            <a:lvl7pPr lvl="6">
              <a:spcBef>
                <a:spcPts val="0"/>
              </a:spcBef>
              <a:spcAft>
                <a:spcPts val="0"/>
              </a:spcAft>
              <a:buClr>
                <a:schemeClr val="lt1"/>
              </a:buClr>
              <a:buSzPts val="4800"/>
              <a:buNone/>
              <a:defRPr sz="4800">
                <a:solidFill>
                  <a:schemeClr val="lt1"/>
                </a:solidFill>
              </a:defRPr>
            </a:lvl7pPr>
            <a:lvl8pPr lvl="7">
              <a:spcBef>
                <a:spcPts val="0"/>
              </a:spcBef>
              <a:spcAft>
                <a:spcPts val="0"/>
              </a:spcAft>
              <a:buClr>
                <a:schemeClr val="lt1"/>
              </a:buClr>
              <a:buSzPts val="4800"/>
              <a:buNone/>
              <a:defRPr sz="4800">
                <a:solidFill>
                  <a:schemeClr val="lt1"/>
                </a:solidFill>
              </a:defRPr>
            </a:lvl8pPr>
            <a:lvl9pPr lvl="8">
              <a:spcBef>
                <a:spcPts val="0"/>
              </a:spcBef>
              <a:spcAft>
                <a:spcPts val="0"/>
              </a:spcAft>
              <a:buClr>
                <a:schemeClr val="lt1"/>
              </a:buClr>
              <a:buSzPts val="4800"/>
              <a:buNone/>
              <a:defRPr sz="4800">
                <a:solidFill>
                  <a:schemeClr val="lt1"/>
                </a:solidFill>
              </a:defRPr>
            </a:lvl9pPr>
          </a:lstStyle>
          <a:p/>
        </p:txBody>
      </p:sp>
      <p:sp>
        <p:nvSpPr>
          <p:cNvPr id="47" name="Google Shape;47;p8"/>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ection title and description">
  <p:cSld name="SECTION_TITLE_AND_DESCRIPTION">
    <p:spTree>
      <p:nvGrpSpPr>
        <p:cNvPr id="48" name="Shape 48"/>
        <p:cNvGrpSpPr/>
        <p:nvPr/>
      </p:nvGrpSpPr>
      <p:grpSpPr>
        <a:xfrm>
          <a:off x="0" y="0"/>
          <a:ext cx="0" cy="0"/>
          <a:chOff x="0" y="0"/>
          <a:chExt cx="0" cy="0"/>
        </a:xfrm>
      </p:grpSpPr>
      <p:sp>
        <p:nvSpPr>
          <p:cNvPr id="49" name="Google Shape;49;p9"/>
          <p:cNvSpPr/>
          <p:nvPr/>
        </p:nvSpPr>
        <p:spPr>
          <a:xfrm>
            <a:off x="4572000" y="125"/>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50" name="Google Shape;50;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51" name="Google Shape;51;p9"/>
          <p:cNvSpPr txBox="1"/>
          <p:nvPr>
            <p:ph type="title"/>
          </p:nvPr>
        </p:nvSpPr>
        <p:spPr>
          <a:xfrm>
            <a:off x="265500" y="1397350"/>
            <a:ext cx="4045200" cy="1318200"/>
          </a:xfrm>
          <a:prstGeom prst="rect">
            <a:avLst/>
          </a:prstGeom>
        </p:spPr>
        <p:txBody>
          <a:bodyPr anchorCtr="0" anchor="b" bIns="91425" lIns="91425" spcFirstLastPara="1" rIns="91425" wrap="square" tIns="91425">
            <a:noAutofit/>
          </a:bodyPr>
          <a:lstStyle>
            <a:lvl1pPr lvl="0" algn="ctr">
              <a:spcBef>
                <a:spcPts val="0"/>
              </a:spcBef>
              <a:spcAft>
                <a:spcPts val="0"/>
              </a:spcAft>
              <a:buClr>
                <a:schemeClr val="dk1"/>
              </a:buClr>
              <a:buSzPts val="3600"/>
              <a:buNone/>
              <a:defRPr sz="3600">
                <a:solidFill>
                  <a:schemeClr val="dk1"/>
                </a:solidFill>
              </a:defRPr>
            </a:lvl1pPr>
            <a:lvl2pPr lvl="1" algn="ctr">
              <a:spcBef>
                <a:spcPts val="0"/>
              </a:spcBef>
              <a:spcAft>
                <a:spcPts val="0"/>
              </a:spcAft>
              <a:buClr>
                <a:schemeClr val="dk1"/>
              </a:buClr>
              <a:buSzPts val="3600"/>
              <a:buNone/>
              <a:defRPr sz="3600">
                <a:solidFill>
                  <a:schemeClr val="dk1"/>
                </a:solidFill>
              </a:defRPr>
            </a:lvl2pPr>
            <a:lvl3pPr lvl="2" algn="ctr">
              <a:spcBef>
                <a:spcPts val="0"/>
              </a:spcBef>
              <a:spcAft>
                <a:spcPts val="0"/>
              </a:spcAft>
              <a:buClr>
                <a:schemeClr val="dk1"/>
              </a:buClr>
              <a:buSzPts val="3600"/>
              <a:buNone/>
              <a:defRPr sz="3600">
                <a:solidFill>
                  <a:schemeClr val="dk1"/>
                </a:solidFill>
              </a:defRPr>
            </a:lvl3pPr>
            <a:lvl4pPr lvl="3" algn="ctr">
              <a:spcBef>
                <a:spcPts val="0"/>
              </a:spcBef>
              <a:spcAft>
                <a:spcPts val="0"/>
              </a:spcAft>
              <a:buClr>
                <a:schemeClr val="dk1"/>
              </a:buClr>
              <a:buSzPts val="3600"/>
              <a:buNone/>
              <a:defRPr sz="3600">
                <a:solidFill>
                  <a:schemeClr val="dk1"/>
                </a:solidFill>
              </a:defRPr>
            </a:lvl4pPr>
            <a:lvl5pPr lvl="4" algn="ctr">
              <a:spcBef>
                <a:spcPts val="0"/>
              </a:spcBef>
              <a:spcAft>
                <a:spcPts val="0"/>
              </a:spcAft>
              <a:buClr>
                <a:schemeClr val="dk1"/>
              </a:buClr>
              <a:buSzPts val="3600"/>
              <a:buNone/>
              <a:defRPr sz="3600">
                <a:solidFill>
                  <a:schemeClr val="dk1"/>
                </a:solidFill>
              </a:defRPr>
            </a:lvl5pPr>
            <a:lvl6pPr lvl="5" algn="ctr">
              <a:spcBef>
                <a:spcPts val="0"/>
              </a:spcBef>
              <a:spcAft>
                <a:spcPts val="0"/>
              </a:spcAft>
              <a:buClr>
                <a:schemeClr val="dk1"/>
              </a:buClr>
              <a:buSzPts val="3600"/>
              <a:buNone/>
              <a:defRPr sz="3600">
                <a:solidFill>
                  <a:schemeClr val="dk1"/>
                </a:solidFill>
              </a:defRPr>
            </a:lvl6pPr>
            <a:lvl7pPr lvl="6" algn="ctr">
              <a:spcBef>
                <a:spcPts val="0"/>
              </a:spcBef>
              <a:spcAft>
                <a:spcPts val="0"/>
              </a:spcAft>
              <a:buClr>
                <a:schemeClr val="dk1"/>
              </a:buClr>
              <a:buSzPts val="3600"/>
              <a:buNone/>
              <a:defRPr sz="3600">
                <a:solidFill>
                  <a:schemeClr val="dk1"/>
                </a:solidFill>
              </a:defRPr>
            </a:lvl7pPr>
            <a:lvl8pPr lvl="7" algn="ctr">
              <a:spcBef>
                <a:spcPts val="0"/>
              </a:spcBef>
              <a:spcAft>
                <a:spcPts val="0"/>
              </a:spcAft>
              <a:buClr>
                <a:schemeClr val="dk1"/>
              </a:buClr>
              <a:buSzPts val="3600"/>
              <a:buNone/>
              <a:defRPr sz="3600">
                <a:solidFill>
                  <a:schemeClr val="dk1"/>
                </a:solidFill>
              </a:defRPr>
            </a:lvl8pPr>
            <a:lvl9pPr lvl="8" algn="ctr">
              <a:spcBef>
                <a:spcPts val="0"/>
              </a:spcBef>
              <a:spcAft>
                <a:spcPts val="0"/>
              </a:spcAft>
              <a:buClr>
                <a:schemeClr val="dk1"/>
              </a:buClr>
              <a:buSzPts val="3600"/>
              <a:buNone/>
              <a:defRPr sz="3600">
                <a:solidFill>
                  <a:schemeClr val="dk1"/>
                </a:solidFill>
              </a:defRPr>
            </a:lvl9pPr>
          </a:lstStyle>
          <a:p/>
        </p:txBody>
      </p:sp>
      <p:sp>
        <p:nvSpPr>
          <p:cNvPr id="52" name="Google Shape;52;p9"/>
          <p:cNvSpPr txBox="1"/>
          <p:nvPr>
            <p:ph idx="1" type="subTitle"/>
          </p:nvPr>
        </p:nvSpPr>
        <p:spPr>
          <a:xfrm>
            <a:off x="265500" y="2735371"/>
            <a:ext cx="4045200" cy="1345500"/>
          </a:xfrm>
          <a:prstGeom prst="rect">
            <a:avLst/>
          </a:prstGeom>
        </p:spPr>
        <p:txBody>
          <a:bodyPr anchorCtr="0" anchor="t" bIns="91425" lIns="91425" spcFirstLastPara="1" rIns="91425" wrap="square" tIns="91425">
            <a:no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3" name="Google Shape;53;p9"/>
          <p:cNvSpPr txBox="1"/>
          <p:nvPr>
            <p:ph idx="2" type="body"/>
          </p:nvPr>
        </p:nvSpPr>
        <p:spPr>
          <a:xfrm>
            <a:off x="4939500" y="724200"/>
            <a:ext cx="3837000" cy="3695100"/>
          </a:xfrm>
          <a:prstGeom prst="rect">
            <a:avLst/>
          </a:prstGeom>
        </p:spPr>
        <p:txBody>
          <a:bodyPr anchorCtr="0" anchor="ctr" bIns="91425" lIns="91425" spcFirstLastPara="1" rIns="91425" wrap="square" tIns="91425">
            <a:no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1600"/>
              </a:spcBef>
              <a:spcAft>
                <a:spcPts val="0"/>
              </a:spcAft>
              <a:buClr>
                <a:schemeClr val="lt1"/>
              </a:buClr>
              <a:buSzPts val="1400"/>
              <a:buChar char="○"/>
              <a:defRPr>
                <a:solidFill>
                  <a:schemeClr val="lt1"/>
                </a:solidFill>
              </a:defRPr>
            </a:lvl2pPr>
            <a:lvl3pPr indent="-317500" lvl="2" marL="1371600">
              <a:spcBef>
                <a:spcPts val="1600"/>
              </a:spcBef>
              <a:spcAft>
                <a:spcPts val="0"/>
              </a:spcAft>
              <a:buClr>
                <a:schemeClr val="lt1"/>
              </a:buClr>
              <a:buSzPts val="1400"/>
              <a:buChar char="■"/>
              <a:defRPr>
                <a:solidFill>
                  <a:schemeClr val="lt1"/>
                </a:solidFill>
              </a:defRPr>
            </a:lvl3pPr>
            <a:lvl4pPr indent="-317500" lvl="3" marL="1828800">
              <a:spcBef>
                <a:spcPts val="1600"/>
              </a:spcBef>
              <a:spcAft>
                <a:spcPts val="0"/>
              </a:spcAft>
              <a:buClr>
                <a:schemeClr val="lt1"/>
              </a:buClr>
              <a:buSzPts val="1400"/>
              <a:buChar char="●"/>
              <a:defRPr>
                <a:solidFill>
                  <a:schemeClr val="lt1"/>
                </a:solidFill>
              </a:defRPr>
            </a:lvl4pPr>
            <a:lvl5pPr indent="-317500" lvl="4" marL="2286000">
              <a:spcBef>
                <a:spcPts val="1600"/>
              </a:spcBef>
              <a:spcAft>
                <a:spcPts val="0"/>
              </a:spcAft>
              <a:buClr>
                <a:schemeClr val="lt1"/>
              </a:buClr>
              <a:buSzPts val="1400"/>
              <a:buChar char="○"/>
              <a:defRPr>
                <a:solidFill>
                  <a:schemeClr val="lt1"/>
                </a:solidFill>
              </a:defRPr>
            </a:lvl5pPr>
            <a:lvl6pPr indent="-317500" lvl="5" marL="2743200">
              <a:spcBef>
                <a:spcPts val="1600"/>
              </a:spcBef>
              <a:spcAft>
                <a:spcPts val="0"/>
              </a:spcAft>
              <a:buClr>
                <a:schemeClr val="lt1"/>
              </a:buClr>
              <a:buSzPts val="1400"/>
              <a:buChar char="■"/>
              <a:defRPr>
                <a:solidFill>
                  <a:schemeClr val="lt1"/>
                </a:solidFill>
              </a:defRPr>
            </a:lvl6pPr>
            <a:lvl7pPr indent="-317500" lvl="6" marL="3200400">
              <a:spcBef>
                <a:spcPts val="1600"/>
              </a:spcBef>
              <a:spcAft>
                <a:spcPts val="0"/>
              </a:spcAft>
              <a:buClr>
                <a:schemeClr val="lt1"/>
              </a:buClr>
              <a:buSzPts val="1400"/>
              <a:buChar char="●"/>
              <a:defRPr>
                <a:solidFill>
                  <a:schemeClr val="lt1"/>
                </a:solidFill>
              </a:defRPr>
            </a:lvl7pPr>
            <a:lvl8pPr indent="-317500" lvl="7" marL="3657600">
              <a:spcBef>
                <a:spcPts val="1600"/>
              </a:spcBef>
              <a:spcAft>
                <a:spcPts val="0"/>
              </a:spcAft>
              <a:buClr>
                <a:schemeClr val="lt1"/>
              </a:buClr>
              <a:buSzPts val="1400"/>
              <a:buChar char="○"/>
              <a:defRPr>
                <a:solidFill>
                  <a:schemeClr val="lt1"/>
                </a:solidFill>
              </a:defRPr>
            </a:lvl8pPr>
            <a:lvl9pPr indent="-317500" lvl="8" marL="4114800">
              <a:spcBef>
                <a:spcPts val="1600"/>
              </a:spcBef>
              <a:spcAft>
                <a:spcPts val="1600"/>
              </a:spcAft>
              <a:buClr>
                <a:schemeClr val="lt1"/>
              </a:buClr>
              <a:buSzPts val="1400"/>
              <a:buChar char="■"/>
              <a:defRPr>
                <a:solidFill>
                  <a:schemeClr val="lt1"/>
                </a:solidFill>
              </a:defRPr>
            </a:lvl9pPr>
          </a:lstStyle>
          <a:p/>
        </p:txBody>
      </p:sp>
      <p:sp>
        <p:nvSpPr>
          <p:cNvPr id="54" name="Google Shape;54;p9"/>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Caption">
  <p:cSld name="CAPTION_ONLY">
    <p:spTree>
      <p:nvGrpSpPr>
        <p:cNvPr id="55" name="Shape 55"/>
        <p:cNvGrpSpPr/>
        <p:nvPr/>
      </p:nvGrpSpPr>
      <p:grpSpPr>
        <a:xfrm>
          <a:off x="0" y="0"/>
          <a:ext cx="0" cy="0"/>
          <a:chOff x="0" y="0"/>
          <a:chExt cx="0" cy="0"/>
        </a:xfrm>
      </p:grpSpPr>
      <p:cxnSp>
        <p:nvCxnSpPr>
          <p:cNvPr id="56" name="Google Shape;56;p10"/>
          <p:cNvCxnSpPr/>
          <p:nvPr/>
        </p:nvCxnSpPr>
        <p:spPr>
          <a:xfrm>
            <a:off x="425200" y="4740000"/>
            <a:ext cx="8296800" cy="0"/>
          </a:xfrm>
          <a:prstGeom prst="straightConnector1">
            <a:avLst/>
          </a:prstGeom>
          <a:noFill/>
          <a:ln cap="flat" cmpd="sng" w="19050">
            <a:solidFill>
              <a:schemeClr val="dk2"/>
            </a:solidFill>
            <a:prstDash val="solid"/>
            <a:round/>
            <a:headEnd len="sm" w="sm" type="none"/>
            <a:tailEnd len="sm" w="sm" type="none"/>
          </a:ln>
        </p:spPr>
      </p:cxnSp>
      <p:cxnSp>
        <p:nvCxnSpPr>
          <p:cNvPr id="57" name="Google Shape;57;p10"/>
          <p:cNvCxnSpPr/>
          <p:nvPr/>
        </p:nvCxnSpPr>
        <p:spPr>
          <a:xfrm>
            <a:off x="425198" y="415650"/>
            <a:ext cx="183300" cy="0"/>
          </a:xfrm>
          <a:prstGeom prst="straightConnector1">
            <a:avLst/>
          </a:prstGeom>
          <a:noFill/>
          <a:ln cap="flat" cmpd="sng" w="19050">
            <a:solidFill>
              <a:schemeClr val="dk2"/>
            </a:solidFill>
            <a:prstDash val="solid"/>
            <a:round/>
            <a:headEnd len="sm" w="sm" type="none"/>
            <a:tailEnd len="sm" w="sm" type="none"/>
          </a:ln>
        </p:spPr>
      </p:cxnSp>
      <p:sp>
        <p:nvSpPr>
          <p:cNvPr id="58" name="Google Shape;58;p10"/>
          <p:cNvSpPr txBox="1"/>
          <p:nvPr>
            <p:ph idx="1" type="body"/>
          </p:nvPr>
        </p:nvSpPr>
        <p:spPr>
          <a:xfrm>
            <a:off x="328017" y="4226025"/>
            <a:ext cx="8388600" cy="393600"/>
          </a:xfrm>
          <a:prstGeom prst="rect">
            <a:avLst/>
          </a:prstGeom>
        </p:spPr>
        <p:txBody>
          <a:bodyPr anchorCtr="0" anchor="ctr" bIns="91425" lIns="91425" spcFirstLastPara="1" rIns="91425" wrap="square" tIns="91425">
            <a:noAutofit/>
          </a:bodyPr>
          <a:lstStyle>
            <a:lvl1pPr indent="-228600" lvl="0" marL="457200">
              <a:lnSpc>
                <a:spcPct val="100000"/>
              </a:lnSpc>
              <a:spcBef>
                <a:spcPts val="0"/>
              </a:spcBef>
              <a:spcAft>
                <a:spcPts val="0"/>
              </a:spcAft>
              <a:buSzPts val="1800"/>
              <a:buNone/>
              <a:defRPr/>
            </a:lvl1pPr>
          </a:lstStyle>
          <a:p/>
        </p:txBody>
      </p:sp>
      <p:sp>
        <p:nvSpPr>
          <p:cNvPr id="59" name="Google Shape;59;p10"/>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0" Type="http://schemas.openxmlformats.org/officeDocument/2006/relationships/slideLayout" Target="../slideLayouts/slideLayout20.xml"/><Relationship Id="rId22" Type="http://schemas.openxmlformats.org/officeDocument/2006/relationships/slideLayout" Target="../slideLayouts/slideLayout22.xml"/><Relationship Id="rId21" Type="http://schemas.openxmlformats.org/officeDocument/2006/relationships/slideLayout" Target="../slideLayouts/slideLayout21.xml"/><Relationship Id="rId24" Type="http://schemas.openxmlformats.org/officeDocument/2006/relationships/slideLayout" Target="../slideLayouts/slideLayout24.xml"/><Relationship Id="rId23" Type="http://schemas.openxmlformats.org/officeDocument/2006/relationships/slideLayout" Target="../slideLayouts/slideLayout23.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26" Type="http://schemas.openxmlformats.org/officeDocument/2006/relationships/theme" Target="../theme/theme2.xml"/><Relationship Id="rId25" Type="http://schemas.openxmlformats.org/officeDocument/2006/relationships/slideLayout" Target="../slideLayouts/slideLayout25.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19" Type="http://schemas.openxmlformats.org/officeDocument/2006/relationships/slideLayout" Target="../slideLayouts/slideLayout19.xml"/><Relationship Id="rId18" Type="http://schemas.openxmlformats.org/officeDocument/2006/relationships/slideLayout" Target="../slideLayouts/slideLayout1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2400250" y="575950"/>
            <a:ext cx="6321600" cy="635400"/>
          </a:xfrm>
          <a:prstGeom prst="rect">
            <a:avLst/>
          </a:prstGeom>
          <a:noFill/>
          <a:ln>
            <a:noFill/>
          </a:ln>
        </p:spPr>
        <p:txBody>
          <a:bodyPr anchorCtr="0" anchor="t" bIns="91425" lIns="91425" spcFirstLastPara="1" rIns="91425" wrap="square" tIns="91425">
            <a:noAutofit/>
          </a:bodyPr>
          <a:lstStyle>
            <a:lvl1pPr lvl="0">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1pPr>
            <a:lvl2pPr lvl="1">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2pPr>
            <a:lvl3pPr lvl="2">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3pPr>
            <a:lvl4pPr lvl="3">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4pPr>
            <a:lvl5pPr lvl="4">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5pPr>
            <a:lvl6pPr lvl="5">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6pPr>
            <a:lvl7pPr lvl="6">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7pPr>
            <a:lvl8pPr lvl="7">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8pPr>
            <a:lvl9pPr lvl="8">
              <a:spcBef>
                <a:spcPts val="0"/>
              </a:spcBef>
              <a:spcAft>
                <a:spcPts val="0"/>
              </a:spcAft>
              <a:buClr>
                <a:schemeClr val="dk2"/>
              </a:buClr>
              <a:buSzPts val="3000"/>
              <a:buFont typeface="Raleway"/>
              <a:buNone/>
              <a:defRPr b="1" sz="3000">
                <a:solidFill>
                  <a:schemeClr val="dk2"/>
                </a:solidFill>
                <a:latin typeface="Raleway"/>
                <a:ea typeface="Raleway"/>
                <a:cs typeface="Raleway"/>
                <a:sym typeface="Raleway"/>
              </a:defRPr>
            </a:lvl9pPr>
          </a:lstStyle>
          <a:p/>
        </p:txBody>
      </p:sp>
      <p:sp>
        <p:nvSpPr>
          <p:cNvPr id="7" name="Google Shape;7;p1"/>
          <p:cNvSpPr txBox="1"/>
          <p:nvPr>
            <p:ph idx="1" type="body"/>
          </p:nvPr>
        </p:nvSpPr>
        <p:spPr>
          <a:xfrm>
            <a:off x="2410112" y="1595776"/>
            <a:ext cx="6321600" cy="3002400"/>
          </a:xfrm>
          <a:prstGeom prst="rect">
            <a:avLst/>
          </a:prstGeom>
          <a:noFill/>
          <a:ln>
            <a:noFill/>
          </a:ln>
        </p:spPr>
        <p:txBody>
          <a:bodyPr anchorCtr="0" anchor="t" bIns="91425" lIns="91425" spcFirstLastPara="1" rIns="91425" wrap="square" tIns="91425">
            <a:noAutofit/>
          </a:bodyPr>
          <a:lstStyle>
            <a:lvl1pPr indent="-342900" lvl="0" marL="457200">
              <a:lnSpc>
                <a:spcPct val="115000"/>
              </a:lnSpc>
              <a:spcBef>
                <a:spcPts val="0"/>
              </a:spcBef>
              <a:spcAft>
                <a:spcPts val="0"/>
              </a:spcAft>
              <a:buClr>
                <a:schemeClr val="dk2"/>
              </a:buClr>
              <a:buSzPts val="1800"/>
              <a:buFont typeface="Lato"/>
              <a:buChar char="●"/>
              <a:defRPr sz="1800">
                <a:solidFill>
                  <a:schemeClr val="dk2"/>
                </a:solidFill>
                <a:latin typeface="Lato"/>
                <a:ea typeface="Lato"/>
                <a:cs typeface="Lato"/>
                <a:sym typeface="Lato"/>
              </a:defRPr>
            </a:lvl1pPr>
            <a:lvl2pPr indent="-317500" lvl="1" marL="914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2pPr>
            <a:lvl3pPr indent="-317500" lvl="2" marL="1371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3pPr>
            <a:lvl4pPr indent="-317500" lvl="3" marL="18288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4pPr>
            <a:lvl5pPr indent="-317500" lvl="4" marL="22860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5pPr>
            <a:lvl6pPr indent="-317500" lvl="5" marL="27432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6pPr>
            <a:lvl7pPr indent="-317500" lvl="6" marL="32004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7pPr>
            <a:lvl8pPr indent="-317500" lvl="7" marL="3657600">
              <a:lnSpc>
                <a:spcPct val="115000"/>
              </a:lnSpc>
              <a:spcBef>
                <a:spcPts val="1600"/>
              </a:spcBef>
              <a:spcAft>
                <a:spcPts val="0"/>
              </a:spcAft>
              <a:buClr>
                <a:schemeClr val="dk2"/>
              </a:buClr>
              <a:buSzPts val="1400"/>
              <a:buFont typeface="Lato"/>
              <a:buChar char="○"/>
              <a:defRPr>
                <a:solidFill>
                  <a:schemeClr val="dk2"/>
                </a:solidFill>
                <a:latin typeface="Lato"/>
                <a:ea typeface="Lato"/>
                <a:cs typeface="Lato"/>
                <a:sym typeface="Lato"/>
              </a:defRPr>
            </a:lvl8pPr>
            <a:lvl9pPr indent="-317500" lvl="8" marL="4114800">
              <a:lnSpc>
                <a:spcPct val="115000"/>
              </a:lnSpc>
              <a:spcBef>
                <a:spcPts val="1600"/>
              </a:spcBef>
              <a:spcAft>
                <a:spcPts val="1600"/>
              </a:spcAft>
              <a:buClr>
                <a:schemeClr val="dk2"/>
              </a:buClr>
              <a:buSzPts val="1400"/>
              <a:buFont typeface="Lato"/>
              <a:buChar char="■"/>
              <a:defRPr>
                <a:solidFill>
                  <a:schemeClr val="dk2"/>
                </a:solidFill>
                <a:latin typeface="Lato"/>
                <a:ea typeface="Lato"/>
                <a:cs typeface="Lato"/>
                <a:sym typeface="Lato"/>
              </a:defRPr>
            </a:lvl9pPr>
          </a:lstStyle>
          <a:p/>
        </p:txBody>
      </p:sp>
      <p:sp>
        <p:nvSpPr>
          <p:cNvPr id="8" name="Google Shape;8;p1"/>
          <p:cNvSpPr txBox="1"/>
          <p:nvPr>
            <p:ph idx="12" type="sldNum"/>
          </p:nvPr>
        </p:nvSpPr>
        <p:spPr>
          <a:xfrm>
            <a:off x="8497999" y="4688759"/>
            <a:ext cx="548700" cy="393600"/>
          </a:xfrm>
          <a:prstGeom prst="rect">
            <a:avLst/>
          </a:prstGeom>
          <a:noFill/>
          <a:ln>
            <a:noFill/>
          </a:ln>
        </p:spPr>
        <p:txBody>
          <a:bodyPr anchorCtr="0" anchor="ctr" bIns="91425" lIns="91425" spcFirstLastPara="1" rIns="91425" wrap="square" tIns="91425">
            <a:noAutofit/>
          </a:bodyPr>
          <a:lstStyle>
            <a:lvl1pPr lvl="0" algn="r">
              <a:buNone/>
              <a:defRPr sz="1000">
                <a:solidFill>
                  <a:schemeClr val="dk2"/>
                </a:solidFill>
                <a:latin typeface="Lato"/>
                <a:ea typeface="Lato"/>
                <a:cs typeface="Lato"/>
                <a:sym typeface="Lato"/>
              </a:defRPr>
            </a:lvl1pPr>
            <a:lvl2pPr lvl="1" algn="r">
              <a:buNone/>
              <a:defRPr sz="1000">
                <a:solidFill>
                  <a:schemeClr val="dk2"/>
                </a:solidFill>
                <a:latin typeface="Lato"/>
                <a:ea typeface="Lato"/>
                <a:cs typeface="Lato"/>
                <a:sym typeface="Lato"/>
              </a:defRPr>
            </a:lvl2pPr>
            <a:lvl3pPr lvl="2" algn="r">
              <a:buNone/>
              <a:defRPr sz="1000">
                <a:solidFill>
                  <a:schemeClr val="dk2"/>
                </a:solidFill>
                <a:latin typeface="Lato"/>
                <a:ea typeface="Lato"/>
                <a:cs typeface="Lato"/>
                <a:sym typeface="Lato"/>
              </a:defRPr>
            </a:lvl3pPr>
            <a:lvl4pPr lvl="3" algn="r">
              <a:buNone/>
              <a:defRPr sz="1000">
                <a:solidFill>
                  <a:schemeClr val="dk2"/>
                </a:solidFill>
                <a:latin typeface="Lato"/>
                <a:ea typeface="Lato"/>
                <a:cs typeface="Lato"/>
                <a:sym typeface="Lato"/>
              </a:defRPr>
            </a:lvl4pPr>
            <a:lvl5pPr lvl="4" algn="r">
              <a:buNone/>
              <a:defRPr sz="1000">
                <a:solidFill>
                  <a:schemeClr val="dk2"/>
                </a:solidFill>
                <a:latin typeface="Lato"/>
                <a:ea typeface="Lato"/>
                <a:cs typeface="Lato"/>
                <a:sym typeface="Lato"/>
              </a:defRPr>
            </a:lvl5pPr>
            <a:lvl6pPr lvl="5" algn="r">
              <a:buNone/>
              <a:defRPr sz="1000">
                <a:solidFill>
                  <a:schemeClr val="dk2"/>
                </a:solidFill>
                <a:latin typeface="Lato"/>
                <a:ea typeface="Lato"/>
                <a:cs typeface="Lato"/>
                <a:sym typeface="Lato"/>
              </a:defRPr>
            </a:lvl6pPr>
            <a:lvl7pPr lvl="6" algn="r">
              <a:buNone/>
              <a:defRPr sz="1000">
                <a:solidFill>
                  <a:schemeClr val="dk2"/>
                </a:solidFill>
                <a:latin typeface="Lato"/>
                <a:ea typeface="Lato"/>
                <a:cs typeface="Lato"/>
                <a:sym typeface="Lato"/>
              </a:defRPr>
            </a:lvl7pPr>
            <a:lvl8pPr lvl="7" algn="r">
              <a:buNone/>
              <a:defRPr sz="1000">
                <a:solidFill>
                  <a:schemeClr val="dk2"/>
                </a:solidFill>
                <a:latin typeface="Lato"/>
                <a:ea typeface="Lato"/>
                <a:cs typeface="Lato"/>
                <a:sym typeface="Lato"/>
              </a:defRPr>
            </a:lvl8pPr>
            <a:lvl9pPr lvl="8" algn="r">
              <a:buNone/>
              <a:defRPr sz="1000">
                <a:solidFill>
                  <a:schemeClr val="dk2"/>
                </a:solidFill>
                <a:latin typeface="Lato"/>
                <a:ea typeface="Lato"/>
                <a:cs typeface="Lato"/>
                <a:sym typeface="La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 id="2147483666" r:id="rId19"/>
    <p:sldLayoutId id="2147483667" r:id="rId20"/>
    <p:sldLayoutId id="2147483668" r:id="rId21"/>
    <p:sldLayoutId id="2147483669" r:id="rId22"/>
    <p:sldLayoutId id="2147483670" r:id="rId23"/>
    <p:sldLayoutId id="2147483671" r:id="rId24"/>
    <p:sldLayoutId id="2147483672" r:id="rId25"/>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5.xml"/><Relationship Id="rId2" Type="http://schemas.openxmlformats.org/officeDocument/2006/relationships/notesSlide" Target="../notesSlides/notesSlide11.xml"/><Relationship Id="rId3" Type="http://schemas.openxmlformats.org/officeDocument/2006/relationships/image" Target="../media/image2.jp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2.xml"/><Relationship Id="rId3" Type="http://schemas.openxmlformats.org/officeDocument/2006/relationships/image" Target="../media/image3.jp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7.xml"/><Relationship Id="rId3" Type="http://schemas.openxmlformats.org/officeDocument/2006/relationships/hyperlink" Target="http://www.youtube.com/watch?v=Fz8ACEu7Lho" TargetMode="External"/><Relationship Id="rId4" Type="http://schemas.openxmlformats.org/officeDocument/2006/relationships/image" Target="../media/image4.jp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1.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21.xml"/><Relationship Id="rId3" Type="http://schemas.openxmlformats.org/officeDocument/2006/relationships/image" Target="../media/image10.png"/><Relationship Id="rId4" Type="http://schemas.openxmlformats.org/officeDocument/2006/relationships/hyperlink" Target="http://www.alz.org" TargetMode="External"/><Relationship Id="rId5" Type="http://schemas.openxmlformats.org/officeDocument/2006/relationships/hyperlink" Target="http://www.daanow.org" TargetMode="External"/><Relationship Id="rId6" Type="http://schemas.openxmlformats.org/officeDocument/2006/relationships/hyperlink" Target="https://academic.oup.com/gerontologist/article-abstract/58/suppl_1/NP/4847791" TargetMode="External"/><Relationship Id="rId7" Type="http://schemas.openxmlformats.org/officeDocument/2006/relationships/hyperlink" Target="http://www.aroostookaging.org/family-caregiver.html" TargetMode="External"/><Relationship Id="rId8" Type="http://schemas.openxmlformats.org/officeDocument/2006/relationships/hyperlink" Target="https://www.eaaa.org/"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22.xml"/><Relationship Id="rId3" Type="http://schemas.openxmlformats.org/officeDocument/2006/relationships/hyperlink" Target="https://pixabay.com/images/search/thank%20you/" TargetMode="External"/><Relationship Id="rId4" Type="http://schemas.openxmlformats.org/officeDocument/2006/relationships/image" Target="../media/image6.jpg"/><Relationship Id="rId5" Type="http://schemas.openxmlformats.org/officeDocument/2006/relationships/image" Target="../media/image8.jpg"/><Relationship Id="rId6" Type="http://schemas.openxmlformats.org/officeDocument/2006/relationships/image" Target="../media/image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7.xml"/><Relationship Id="rId3" Type="http://schemas.openxmlformats.org/officeDocument/2006/relationships/image" Target="../media/image5.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9.xml"/><Relationship Id="rId2" Type="http://schemas.openxmlformats.org/officeDocument/2006/relationships/notesSlide" Target="../notesSlides/notesSlide9.xml"/><Relationship Id="rId3" Type="http://schemas.openxmlformats.org/officeDocument/2006/relationships/hyperlink" Target="https://commons.wikimedia.org/wiki/File:Five-petal_flower_icon.white.svg" TargetMode="External"/><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6" name="Shape 186"/>
        <p:cNvGrpSpPr/>
        <p:nvPr/>
      </p:nvGrpSpPr>
      <p:grpSpPr>
        <a:xfrm>
          <a:off x="0" y="0"/>
          <a:ext cx="0" cy="0"/>
          <a:chOff x="0" y="0"/>
          <a:chExt cx="0" cy="0"/>
        </a:xfrm>
      </p:grpSpPr>
      <p:sp>
        <p:nvSpPr>
          <p:cNvPr id="187" name="Google Shape;187;p27"/>
          <p:cNvSpPr txBox="1"/>
          <p:nvPr>
            <p:ph type="ctrTitle"/>
          </p:nvPr>
        </p:nvSpPr>
        <p:spPr>
          <a:xfrm>
            <a:off x="345650" y="1057700"/>
            <a:ext cx="8655600" cy="7164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sz="3600"/>
              <a:t>What is High Quality Dementia Care?</a:t>
            </a:r>
            <a:endParaRPr b="1" i="0" sz="3600" u="none" cap="none" strike="noStrike"/>
          </a:p>
        </p:txBody>
      </p:sp>
      <p:sp>
        <p:nvSpPr>
          <p:cNvPr id="188" name="Google Shape;188;p27"/>
          <p:cNvSpPr txBox="1"/>
          <p:nvPr>
            <p:ph idx="1" type="subTitle"/>
          </p:nvPr>
        </p:nvSpPr>
        <p:spPr>
          <a:xfrm>
            <a:off x="345650" y="2026450"/>
            <a:ext cx="7172100" cy="21729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b="1" lang="en"/>
              <a:t>Susan Wehry MD, Chief, Division of Geriatrics</a:t>
            </a:r>
            <a:endParaRPr b="1"/>
          </a:p>
          <a:p>
            <a:pPr indent="0" lvl="0" marL="0" marR="0" rtl="0" algn="l">
              <a:spcBef>
                <a:spcPts val="0"/>
              </a:spcBef>
              <a:spcAft>
                <a:spcPts val="0"/>
              </a:spcAft>
              <a:buNone/>
            </a:pPr>
            <a:r>
              <a:rPr lang="en" sz="1400"/>
              <a:t>PI/Director, AgingME: Maine’s Geriatric Workforce Enhancement Program (GWEP)*</a:t>
            </a:r>
            <a:endParaRPr sz="1400"/>
          </a:p>
          <a:p>
            <a:pPr indent="0" lvl="0" marL="0" marR="0" rtl="0" algn="l">
              <a:spcBef>
                <a:spcPts val="0"/>
              </a:spcBef>
              <a:spcAft>
                <a:spcPts val="0"/>
              </a:spcAft>
              <a:buNone/>
            </a:pPr>
            <a:r>
              <a:rPr lang="en" sz="1400"/>
              <a:t>University of New England, College of Osteopathic Medicine</a:t>
            </a:r>
            <a:endParaRPr sz="1400"/>
          </a:p>
          <a:p>
            <a:pPr indent="0" lvl="0" marL="0" marR="0" rtl="0" algn="l">
              <a:spcBef>
                <a:spcPts val="0"/>
              </a:spcBef>
              <a:spcAft>
                <a:spcPts val="0"/>
              </a:spcAft>
              <a:buNone/>
            </a:pPr>
            <a:r>
              <a:t/>
            </a:r>
            <a:endParaRPr/>
          </a:p>
          <a:p>
            <a:pPr indent="0" lvl="0" marL="0" marR="0" rtl="0" algn="l">
              <a:spcBef>
                <a:spcPts val="0"/>
              </a:spcBef>
              <a:spcAft>
                <a:spcPts val="0"/>
              </a:spcAft>
              <a:buNone/>
            </a:pPr>
            <a:r>
              <a:rPr b="1" lang="en"/>
              <a:t>October</a:t>
            </a:r>
            <a:r>
              <a:rPr lang="en"/>
              <a:t> 28, 2019</a:t>
            </a:r>
            <a:endParaRPr/>
          </a:p>
          <a:p>
            <a:pPr indent="0" lvl="0" marL="0" marR="0" rtl="0" algn="l">
              <a:spcBef>
                <a:spcPts val="0"/>
              </a:spcBef>
              <a:spcAft>
                <a:spcPts val="0"/>
              </a:spcAft>
              <a:buNone/>
            </a:pPr>
            <a:r>
              <a:t/>
            </a:r>
            <a:endParaRPr/>
          </a:p>
        </p:txBody>
      </p:sp>
      <p:sp>
        <p:nvSpPr>
          <p:cNvPr id="189" name="Google Shape;189;p27"/>
          <p:cNvSpPr txBox="1"/>
          <p:nvPr/>
        </p:nvSpPr>
        <p:spPr>
          <a:xfrm>
            <a:off x="1025525" y="3870600"/>
            <a:ext cx="7861800" cy="950700"/>
          </a:xfrm>
          <a:prstGeom prst="rect">
            <a:avLst/>
          </a:prstGeom>
          <a:noFill/>
          <a:ln>
            <a:noFill/>
          </a:ln>
        </p:spPr>
        <p:txBody>
          <a:bodyPr anchorCtr="0" anchor="t" bIns="91425" lIns="91425" spcFirstLastPara="1" rIns="91425" wrap="square" tIns="91425">
            <a:noAutofit/>
          </a:bodyPr>
          <a:lstStyle/>
          <a:p>
            <a:pPr indent="0" lvl="0" marL="0" rtl="0" algn="r">
              <a:spcBef>
                <a:spcPts val="0"/>
              </a:spcBef>
              <a:spcAft>
                <a:spcPts val="0"/>
              </a:spcAft>
              <a:buNone/>
            </a:pPr>
            <a:r>
              <a:rPr lang="en" sz="1200">
                <a:solidFill>
                  <a:srgbClr val="FFFFFF"/>
                </a:solidFill>
                <a:latin typeface="Roboto"/>
                <a:ea typeface="Roboto"/>
                <a:cs typeface="Roboto"/>
                <a:sym typeface="Roboto"/>
              </a:rPr>
              <a:t>"This project is supported by the Health Resources and Services Administration (HRSA) of the U.S. Department of Health and Human Services (HHS) under grant number U1QHP33080-01-00, Geriatrics Workforce Enhancement Program, Year One-total award amount $749,999.00. This information or content and conclusions are those of the author and should not be construed as the official position or policy of, nor should any endorsements be inferred by, HRSA, HHS or the U.S. Government</a:t>
            </a:r>
            <a:endParaRPr sz="1200">
              <a:solidFill>
                <a:srgbClr val="FFFFFF"/>
              </a:solidFill>
              <a:latin typeface="Roboto"/>
              <a:ea typeface="Roboto"/>
              <a:cs typeface="Roboto"/>
              <a:sym typeface="Roboto"/>
            </a:endParaRPr>
          </a:p>
        </p:txBody>
      </p:sp>
      <p:pic>
        <p:nvPicPr>
          <p:cNvPr id="190" name="Google Shape;190;p27"/>
          <p:cNvPicPr preferRelativeResize="0"/>
          <p:nvPr/>
        </p:nvPicPr>
        <p:blipFill>
          <a:blip r:embed="rId3">
            <a:alphaModFix/>
          </a:blip>
          <a:stretch>
            <a:fillRect/>
          </a:stretch>
        </p:blipFill>
        <p:spPr>
          <a:xfrm>
            <a:off x="7141350" y="2056849"/>
            <a:ext cx="1631300" cy="1388577"/>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9" name="Shape 269"/>
        <p:cNvGrpSpPr/>
        <p:nvPr/>
      </p:nvGrpSpPr>
      <p:grpSpPr>
        <a:xfrm>
          <a:off x="0" y="0"/>
          <a:ext cx="0" cy="0"/>
          <a:chOff x="0" y="0"/>
          <a:chExt cx="0" cy="0"/>
        </a:xfrm>
      </p:grpSpPr>
      <p:sp>
        <p:nvSpPr>
          <p:cNvPr id="270" name="Google Shape;270;p36"/>
          <p:cNvSpPr txBox="1"/>
          <p:nvPr>
            <p:ph idx="4294967295" type="body"/>
          </p:nvPr>
        </p:nvSpPr>
        <p:spPr>
          <a:xfrm>
            <a:off x="500575" y="964850"/>
            <a:ext cx="8382000" cy="784800"/>
          </a:xfrm>
          <a:prstGeom prst="rect">
            <a:avLst/>
          </a:prstGeom>
          <a:noFill/>
          <a:ln>
            <a:noFill/>
          </a:ln>
        </p:spPr>
        <p:txBody>
          <a:bodyPr anchorCtr="0" anchor="t" bIns="34275" lIns="0" spcFirstLastPara="1" rIns="0" wrap="square" tIns="34275">
            <a:noAutofit/>
          </a:bodyPr>
          <a:lstStyle/>
          <a:p>
            <a:pPr indent="-63500" lvl="0" marL="63500" marR="0" rtl="0" algn="ctr">
              <a:lnSpc>
                <a:spcPct val="80000"/>
              </a:lnSpc>
              <a:spcBef>
                <a:spcPts val="0"/>
              </a:spcBef>
              <a:spcAft>
                <a:spcPts val="0"/>
              </a:spcAft>
              <a:buClr>
                <a:schemeClr val="accent1"/>
              </a:buClr>
              <a:buFont typeface="Noto Sans Symbols"/>
              <a:buNone/>
            </a:pPr>
            <a:r>
              <a:t/>
            </a:r>
            <a:endParaRPr i="0" sz="1500" u="none" cap="none" strike="noStrike">
              <a:solidFill>
                <a:srgbClr val="3F3F3F"/>
              </a:solidFill>
              <a:latin typeface="Raleway"/>
              <a:ea typeface="Raleway"/>
              <a:cs typeface="Raleway"/>
              <a:sym typeface="Raleway"/>
            </a:endParaRPr>
          </a:p>
          <a:p>
            <a:pPr indent="-63500" lvl="0" marL="63500" marR="0" rtl="0" algn="ctr">
              <a:lnSpc>
                <a:spcPct val="80000"/>
              </a:lnSpc>
              <a:spcBef>
                <a:spcPts val="1100"/>
              </a:spcBef>
              <a:spcAft>
                <a:spcPts val="0"/>
              </a:spcAft>
              <a:buClr>
                <a:schemeClr val="accent1"/>
              </a:buClr>
              <a:buFont typeface="Noto Sans Symbols"/>
              <a:buNone/>
            </a:pPr>
            <a:r>
              <a:rPr i="0" lang="en" sz="1500" u="none" cap="none" strike="noStrike">
                <a:solidFill>
                  <a:schemeClr val="dk1"/>
                </a:solidFill>
                <a:latin typeface="Raleway"/>
                <a:ea typeface="Raleway"/>
                <a:cs typeface="Raleway"/>
                <a:sym typeface="Raleway"/>
              </a:rPr>
              <a:t>A </a:t>
            </a:r>
            <a:r>
              <a:rPr i="0" lang="en" sz="2400" u="none" cap="none" strike="noStrike">
                <a:solidFill>
                  <a:schemeClr val="dk1"/>
                </a:solidFill>
                <a:latin typeface="Raleway"/>
                <a:ea typeface="Raleway"/>
                <a:cs typeface="Raleway"/>
                <a:sym typeface="Raleway"/>
              </a:rPr>
              <a:t>person</a:t>
            </a:r>
            <a:r>
              <a:rPr i="0" lang="en" sz="1900" u="none" cap="none" strike="noStrike">
                <a:solidFill>
                  <a:schemeClr val="dk1"/>
                </a:solidFill>
                <a:latin typeface="Raleway"/>
                <a:ea typeface="Raleway"/>
                <a:cs typeface="Raleway"/>
                <a:sym typeface="Raleway"/>
              </a:rPr>
              <a:t> </a:t>
            </a:r>
            <a:r>
              <a:rPr i="0" lang="en" sz="3000" u="none" cap="none" strike="noStrike">
                <a:solidFill>
                  <a:schemeClr val="dk1"/>
                </a:solidFill>
                <a:latin typeface="Raleway"/>
                <a:ea typeface="Raleway"/>
                <a:cs typeface="Raleway"/>
                <a:sym typeface="Raleway"/>
              </a:rPr>
              <a:t>with</a:t>
            </a:r>
            <a:r>
              <a:rPr i="0" lang="en" sz="2600" u="none" cap="none" strike="noStrike">
                <a:solidFill>
                  <a:srgbClr val="3F3F3F"/>
                </a:solidFill>
                <a:latin typeface="Raleway"/>
                <a:ea typeface="Raleway"/>
                <a:cs typeface="Raleway"/>
                <a:sym typeface="Raleway"/>
              </a:rPr>
              <a:t> </a:t>
            </a:r>
            <a:r>
              <a:rPr b="1" i="0" lang="en" sz="4800" u="none" cap="none" strike="noStrike">
                <a:solidFill>
                  <a:srgbClr val="674EA7"/>
                </a:solidFill>
                <a:latin typeface="Raleway"/>
                <a:ea typeface="Raleway"/>
                <a:cs typeface="Raleway"/>
                <a:sym typeface="Raleway"/>
              </a:rPr>
              <a:t>DEMENTIA</a:t>
            </a:r>
            <a:endParaRPr b="1" i="0" sz="4800" u="none" cap="none" strike="noStrike">
              <a:solidFill>
                <a:srgbClr val="674EA7"/>
              </a:solidFill>
              <a:latin typeface="Raleway"/>
              <a:ea typeface="Raleway"/>
              <a:cs typeface="Raleway"/>
              <a:sym typeface="Raleway"/>
            </a:endParaRPr>
          </a:p>
          <a:p>
            <a:pPr indent="-63500" lvl="0" marL="63500" marR="0" rtl="0" algn="ctr">
              <a:lnSpc>
                <a:spcPct val="80000"/>
              </a:lnSpc>
              <a:spcBef>
                <a:spcPts val="1100"/>
              </a:spcBef>
              <a:spcAft>
                <a:spcPts val="0"/>
              </a:spcAft>
              <a:buClr>
                <a:schemeClr val="accent1"/>
              </a:buClr>
              <a:buFont typeface="Noto Sans Symbols"/>
              <a:buNone/>
            </a:pPr>
            <a:r>
              <a:t/>
            </a:r>
            <a:endParaRPr b="1" sz="3600">
              <a:solidFill>
                <a:srgbClr val="663366"/>
              </a:solidFill>
              <a:latin typeface="Raleway"/>
              <a:ea typeface="Raleway"/>
              <a:cs typeface="Raleway"/>
              <a:sym typeface="Raleway"/>
            </a:endParaRPr>
          </a:p>
          <a:p>
            <a:pPr indent="-63500" lvl="0" marL="63500" marR="0" rtl="0" algn="ctr">
              <a:lnSpc>
                <a:spcPct val="80000"/>
              </a:lnSpc>
              <a:spcBef>
                <a:spcPts val="1100"/>
              </a:spcBef>
              <a:spcAft>
                <a:spcPts val="0"/>
              </a:spcAft>
              <a:buClr>
                <a:schemeClr val="accent1"/>
              </a:buClr>
              <a:buFont typeface="Noto Sans Symbols"/>
              <a:buNone/>
            </a:pPr>
            <a:r>
              <a:t/>
            </a:r>
            <a:endParaRPr i="0" sz="1500" u="none" cap="none" strike="noStrike">
              <a:solidFill>
                <a:srgbClr val="3F3F3F"/>
              </a:solidFill>
              <a:latin typeface="Raleway"/>
              <a:ea typeface="Raleway"/>
              <a:cs typeface="Raleway"/>
              <a:sym typeface="Raleway"/>
            </a:endParaRPr>
          </a:p>
          <a:p>
            <a:pPr indent="-63500" lvl="0" marL="63500" marR="0" rtl="0" algn="ctr">
              <a:lnSpc>
                <a:spcPct val="80000"/>
              </a:lnSpc>
              <a:spcBef>
                <a:spcPts val="1100"/>
              </a:spcBef>
              <a:spcAft>
                <a:spcPts val="0"/>
              </a:spcAft>
              <a:buClr>
                <a:schemeClr val="accent1"/>
              </a:buClr>
              <a:buFont typeface="Noto Sans Symbols"/>
              <a:buNone/>
            </a:pPr>
            <a:r>
              <a:t/>
            </a:r>
            <a:endParaRPr i="0" sz="1500" u="none" cap="none" strike="noStrike">
              <a:solidFill>
                <a:srgbClr val="3F3F3F"/>
              </a:solidFill>
              <a:latin typeface="Raleway"/>
              <a:ea typeface="Raleway"/>
              <a:cs typeface="Raleway"/>
              <a:sym typeface="Raleway"/>
            </a:endParaRPr>
          </a:p>
        </p:txBody>
      </p:sp>
      <p:sp>
        <p:nvSpPr>
          <p:cNvPr id="271" name="Google Shape;271;p36"/>
          <p:cNvSpPr txBox="1"/>
          <p:nvPr/>
        </p:nvSpPr>
        <p:spPr>
          <a:xfrm>
            <a:off x="1876700" y="2071413"/>
            <a:ext cx="5757900" cy="784800"/>
          </a:xfrm>
          <a:prstGeom prst="rect">
            <a:avLst/>
          </a:prstGeom>
          <a:noFill/>
          <a:ln>
            <a:noFill/>
          </a:ln>
        </p:spPr>
        <p:txBody>
          <a:bodyPr anchorCtr="0" anchor="t" bIns="34275" lIns="68575" spcFirstLastPara="1" rIns="68575" wrap="square" tIns="34275">
            <a:noAutofit/>
          </a:bodyPr>
          <a:lstStyle/>
          <a:p>
            <a:pPr indent="0" lvl="0" marL="0" marR="0" rtl="0" algn="ctr">
              <a:spcBef>
                <a:spcPts val="0"/>
              </a:spcBef>
              <a:spcAft>
                <a:spcPts val="0"/>
              </a:spcAft>
              <a:buNone/>
            </a:pPr>
            <a:r>
              <a:t/>
            </a:r>
            <a:endParaRPr>
              <a:solidFill>
                <a:srgbClr val="7F7F7F"/>
              </a:solidFill>
              <a:latin typeface="Raleway"/>
              <a:ea typeface="Raleway"/>
              <a:cs typeface="Raleway"/>
              <a:sym typeface="Raleway"/>
            </a:endParaRPr>
          </a:p>
          <a:p>
            <a:pPr indent="0" lvl="0" marL="0" marR="0" rtl="0" algn="ctr">
              <a:spcBef>
                <a:spcPts val="0"/>
              </a:spcBef>
              <a:spcAft>
                <a:spcPts val="0"/>
              </a:spcAft>
              <a:buNone/>
            </a:pPr>
            <a:r>
              <a:rPr lang="en" sz="1400">
                <a:solidFill>
                  <a:srgbClr val="7F7F7F"/>
                </a:solidFill>
                <a:latin typeface="Raleway"/>
                <a:ea typeface="Raleway"/>
                <a:cs typeface="Raleway"/>
                <a:sym typeface="Raleway"/>
              </a:rPr>
              <a:t>A</a:t>
            </a:r>
            <a:r>
              <a:rPr lang="en" sz="1400">
                <a:solidFill>
                  <a:schemeClr val="dk1"/>
                </a:solidFill>
                <a:latin typeface="Raleway"/>
                <a:ea typeface="Raleway"/>
                <a:cs typeface="Raleway"/>
                <a:sym typeface="Raleway"/>
              </a:rPr>
              <a:t>  </a:t>
            </a:r>
            <a:r>
              <a:rPr b="1" lang="en" sz="4800">
                <a:solidFill>
                  <a:srgbClr val="674EA7"/>
                </a:solidFill>
                <a:latin typeface="Raleway"/>
                <a:ea typeface="Raleway"/>
                <a:cs typeface="Raleway"/>
                <a:sym typeface="Raleway"/>
              </a:rPr>
              <a:t>PERSON</a:t>
            </a:r>
            <a:r>
              <a:rPr b="1" lang="en" sz="3300">
                <a:solidFill>
                  <a:srgbClr val="674EA7"/>
                </a:solidFill>
                <a:latin typeface="Raleway"/>
                <a:ea typeface="Raleway"/>
                <a:cs typeface="Raleway"/>
                <a:sym typeface="Raleway"/>
              </a:rPr>
              <a:t> </a:t>
            </a:r>
            <a:r>
              <a:rPr b="1" lang="en" sz="3600">
                <a:solidFill>
                  <a:schemeClr val="accent5"/>
                </a:solidFill>
                <a:latin typeface="Raleway"/>
                <a:ea typeface="Raleway"/>
                <a:cs typeface="Raleway"/>
                <a:sym typeface="Raleway"/>
              </a:rPr>
              <a:t>with</a:t>
            </a:r>
            <a:r>
              <a:rPr b="1" lang="en" sz="2400">
                <a:solidFill>
                  <a:schemeClr val="accent5"/>
                </a:solidFill>
                <a:latin typeface="Raleway"/>
                <a:ea typeface="Raleway"/>
                <a:cs typeface="Raleway"/>
                <a:sym typeface="Raleway"/>
              </a:rPr>
              <a:t> dementia</a:t>
            </a:r>
            <a:endParaRPr sz="2400">
              <a:solidFill>
                <a:schemeClr val="accent5"/>
              </a:solidFill>
              <a:latin typeface="Raleway"/>
              <a:ea typeface="Raleway"/>
              <a:cs typeface="Raleway"/>
              <a:sym typeface="Raleway"/>
            </a:endParaRPr>
          </a:p>
          <a:p>
            <a:pPr indent="0" lvl="0" marL="0" marR="0" rtl="0" algn="l">
              <a:spcBef>
                <a:spcPts val="0"/>
              </a:spcBef>
              <a:spcAft>
                <a:spcPts val="0"/>
              </a:spcAft>
              <a:buNone/>
            </a:pPr>
            <a:r>
              <a:t/>
            </a:r>
            <a:endParaRPr sz="1400">
              <a:solidFill>
                <a:schemeClr val="dk1"/>
              </a:solidFill>
              <a:latin typeface="Raleway"/>
              <a:ea typeface="Raleway"/>
              <a:cs typeface="Raleway"/>
              <a:sym typeface="Raleway"/>
            </a:endParaRPr>
          </a:p>
        </p:txBody>
      </p:sp>
      <p:sp>
        <p:nvSpPr>
          <p:cNvPr id="272" name="Google Shape;272;p36"/>
          <p:cNvSpPr txBox="1"/>
          <p:nvPr/>
        </p:nvSpPr>
        <p:spPr>
          <a:xfrm>
            <a:off x="2899850" y="3406575"/>
            <a:ext cx="3653400" cy="712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 sz="3000">
                <a:solidFill>
                  <a:schemeClr val="lt2"/>
                </a:solidFill>
                <a:latin typeface="Raleway"/>
                <a:ea typeface="Raleway"/>
                <a:cs typeface="Raleway"/>
                <a:sym typeface="Raleway"/>
              </a:rPr>
              <a:t>A</a:t>
            </a:r>
            <a:r>
              <a:rPr b="1" lang="en" sz="4800">
                <a:solidFill>
                  <a:srgbClr val="3C78D8"/>
                </a:solidFill>
                <a:latin typeface="Raleway"/>
                <a:ea typeface="Raleway"/>
                <a:cs typeface="Raleway"/>
                <a:sym typeface="Raleway"/>
              </a:rPr>
              <a:t> </a:t>
            </a:r>
            <a:r>
              <a:rPr b="1" lang="en" sz="4800">
                <a:solidFill>
                  <a:schemeClr val="dk1"/>
                </a:solidFill>
                <a:latin typeface="Raleway"/>
                <a:ea typeface="Raleway"/>
                <a:cs typeface="Raleway"/>
                <a:sym typeface="Raleway"/>
              </a:rPr>
              <a:t>PERSON</a:t>
            </a:r>
            <a:endParaRPr b="1" sz="4800">
              <a:solidFill>
                <a:schemeClr val="dk1"/>
              </a:solidFill>
              <a:latin typeface="Raleway"/>
              <a:ea typeface="Raleway"/>
              <a:cs typeface="Raleway"/>
              <a:sym typeface="Raleway"/>
            </a:endParaRPr>
          </a:p>
        </p:txBody>
      </p:sp>
      <p:sp>
        <p:nvSpPr>
          <p:cNvPr id="273" name="Google Shape;273;p36"/>
          <p:cNvSpPr txBox="1"/>
          <p:nvPr>
            <p:ph idx="12" type="sldNum"/>
          </p:nvPr>
        </p:nvSpPr>
        <p:spPr>
          <a:xfrm>
            <a:off x="8497999" y="4688759"/>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animEffect filter="fade" transition="in">
                                      <p:cBhvr>
                                        <p:cTn dur="1000"/>
                                        <p:tgtEl>
                                          <p:spTgt spid="270">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animEffect filter="fade" transition="in">
                                      <p:cBhvr>
                                        <p:cTn dur="1000"/>
                                        <p:tgtEl>
                                          <p:spTgt spid="270">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animEffect filter="fade" transition="in">
                                      <p:cBhvr>
                                        <p:cTn dur="1000"/>
                                        <p:tgtEl>
                                          <p:spTgt spid="270">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animEffect filter="fade" transition="in">
                                      <p:cBhvr>
                                        <p:cTn dur="1000"/>
                                        <p:tgtEl>
                                          <p:spTgt spid="270">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0">
                                            <p:txEl>
                                              <p:pRg end="4" st="4"/>
                                            </p:txEl>
                                          </p:spTgt>
                                        </p:tgtEl>
                                        <p:attrNameLst>
                                          <p:attrName>style.visibility</p:attrName>
                                        </p:attrNameLst>
                                      </p:cBhvr>
                                      <p:to>
                                        <p:strVal val="visible"/>
                                      </p:to>
                                    </p:set>
                                    <p:animEffect filter="fade" transition="in">
                                      <p:cBhvr>
                                        <p:cTn dur="1000"/>
                                        <p:tgtEl>
                                          <p:spTgt spid="270">
                                            <p:txEl>
                                              <p:pRg end="4" st="4"/>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0" st="0"/>
                                            </p:txEl>
                                          </p:spTgt>
                                        </p:tgtEl>
                                        <p:attrNameLst>
                                          <p:attrName>style.visibility</p:attrName>
                                        </p:attrNameLst>
                                      </p:cBhvr>
                                      <p:to>
                                        <p:strVal val="visible"/>
                                      </p:to>
                                    </p:set>
                                    <p:animEffect filter="fade" transition="in">
                                      <p:cBhvr>
                                        <p:cTn dur="1000"/>
                                        <p:tgtEl>
                                          <p:spTgt spid="271">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1" st="1"/>
                                            </p:txEl>
                                          </p:spTgt>
                                        </p:tgtEl>
                                        <p:attrNameLst>
                                          <p:attrName>style.visibility</p:attrName>
                                        </p:attrNameLst>
                                      </p:cBhvr>
                                      <p:to>
                                        <p:strVal val="visible"/>
                                      </p:to>
                                    </p:set>
                                    <p:animEffect filter="fade" transition="in">
                                      <p:cBhvr>
                                        <p:cTn dur="1000"/>
                                        <p:tgtEl>
                                          <p:spTgt spid="271">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1">
                                            <p:txEl>
                                              <p:pRg end="2" st="2"/>
                                            </p:txEl>
                                          </p:spTgt>
                                        </p:tgtEl>
                                        <p:attrNameLst>
                                          <p:attrName>style.visibility</p:attrName>
                                        </p:attrNameLst>
                                      </p:cBhvr>
                                      <p:to>
                                        <p:strVal val="visible"/>
                                      </p:to>
                                    </p:set>
                                    <p:animEffect filter="fade" transition="in">
                                      <p:cBhvr>
                                        <p:cTn dur="1000"/>
                                        <p:tgtEl>
                                          <p:spTgt spid="271">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72">
                                            <p:txEl>
                                              <p:pRg end="0" st="0"/>
                                            </p:txEl>
                                          </p:spTgt>
                                        </p:tgtEl>
                                        <p:attrNameLst>
                                          <p:attrName>style.visibility</p:attrName>
                                        </p:attrNameLst>
                                      </p:cBhvr>
                                      <p:to>
                                        <p:strVal val="visible"/>
                                      </p:to>
                                    </p:set>
                                    <p:animEffect filter="fade" transition="in">
                                      <p:cBhvr>
                                        <p:cTn dur="1000"/>
                                        <p:tgtEl>
                                          <p:spTgt spid="272">
                                            <p:txEl>
                                              <p:pRg end="0" st="0"/>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8" name="Shape 278"/>
        <p:cNvGrpSpPr/>
        <p:nvPr/>
      </p:nvGrpSpPr>
      <p:grpSpPr>
        <a:xfrm>
          <a:off x="0" y="0"/>
          <a:ext cx="0" cy="0"/>
          <a:chOff x="0" y="0"/>
          <a:chExt cx="0" cy="0"/>
        </a:xfrm>
      </p:grpSpPr>
      <p:pic>
        <p:nvPicPr>
          <p:cNvPr id="279" name="Google Shape;279;p37"/>
          <p:cNvPicPr preferRelativeResize="0"/>
          <p:nvPr/>
        </p:nvPicPr>
        <p:blipFill rotWithShape="1">
          <a:blip r:embed="rId3">
            <a:alphaModFix/>
          </a:blip>
          <a:srcRect b="0" l="13376" r="13368" t="0"/>
          <a:stretch/>
        </p:blipFill>
        <p:spPr>
          <a:xfrm>
            <a:off x="5022750" y="835500"/>
            <a:ext cx="3397200" cy="3478200"/>
          </a:xfrm>
          <a:prstGeom prst="ellipse">
            <a:avLst/>
          </a:prstGeom>
          <a:noFill/>
          <a:ln>
            <a:noFill/>
          </a:ln>
        </p:spPr>
      </p:pic>
      <p:sp>
        <p:nvSpPr>
          <p:cNvPr id="280" name="Google Shape;280;p37"/>
          <p:cNvSpPr txBox="1"/>
          <p:nvPr>
            <p:ph idx="1" type="body"/>
          </p:nvPr>
        </p:nvSpPr>
        <p:spPr>
          <a:xfrm>
            <a:off x="630075" y="992625"/>
            <a:ext cx="3777600" cy="31722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b="1" lang="en" sz="1800">
                <a:latin typeface="Raleway"/>
                <a:ea typeface="Raleway"/>
                <a:cs typeface="Raleway"/>
                <a:sym typeface="Raleway"/>
              </a:rPr>
              <a:t>“We desperately need others to see our abilities and not simply focus on our inabilities.  Please enable us, don’t further disable us.”</a:t>
            </a:r>
            <a:endParaRPr b="1" sz="1800">
              <a:latin typeface="Raleway"/>
              <a:ea typeface="Raleway"/>
              <a:cs typeface="Raleway"/>
              <a:sym typeface="Raleway"/>
            </a:endParaRPr>
          </a:p>
          <a:p>
            <a:pPr indent="0" lvl="0" marL="0" rtl="0" algn="l">
              <a:spcBef>
                <a:spcPts val="1600"/>
              </a:spcBef>
              <a:spcAft>
                <a:spcPts val="1600"/>
              </a:spcAft>
              <a:buNone/>
            </a:pPr>
            <a:r>
              <a:rPr lang="en" sz="1800">
                <a:latin typeface="Raleway"/>
                <a:ea typeface="Raleway"/>
                <a:cs typeface="Raleway"/>
                <a:sym typeface="Raleway"/>
              </a:rPr>
              <a:t>~ Myriam Marquez, living with early onset Alzheimer’s dementia</a:t>
            </a:r>
            <a:endParaRPr b="1" sz="1800">
              <a:latin typeface="Raleway"/>
              <a:ea typeface="Raleway"/>
              <a:cs typeface="Raleway"/>
              <a:sym typeface="Raleway"/>
            </a:endParaRPr>
          </a:p>
        </p:txBody>
      </p:sp>
      <p:sp>
        <p:nvSpPr>
          <p:cNvPr id="281" name="Google Shape;281;p37"/>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6" name="Shape 286"/>
        <p:cNvGrpSpPr/>
        <p:nvPr/>
      </p:nvGrpSpPr>
      <p:grpSpPr>
        <a:xfrm>
          <a:off x="0" y="0"/>
          <a:ext cx="0" cy="0"/>
          <a:chOff x="0" y="0"/>
          <a:chExt cx="0" cy="0"/>
        </a:xfrm>
      </p:grpSpPr>
      <p:sp>
        <p:nvSpPr>
          <p:cNvPr id="287" name="Google Shape;287;p38"/>
          <p:cNvSpPr txBox="1"/>
          <p:nvPr>
            <p:ph idx="12" type="sldNum"/>
          </p:nvPr>
        </p:nvSpPr>
        <p:spPr>
          <a:xfrm>
            <a:off x="8497999" y="3516569"/>
            <a:ext cx="548700" cy="295200"/>
          </a:xfrm>
          <a:prstGeom prst="rect">
            <a:avLst/>
          </a:prstGeom>
          <a:noFill/>
          <a:ln>
            <a:noFill/>
          </a:ln>
        </p:spPr>
        <p:txBody>
          <a:bodyPr anchorCtr="0" anchor="t" bIns="45700" lIns="91425" spcFirstLastPara="1" rIns="91425" wrap="square" tIns="45700">
            <a:noAutofit/>
          </a:bodyPr>
          <a:lstStyle/>
          <a:p>
            <a:pPr indent="0" lvl="0" marL="0" rtl="0" algn="r">
              <a:spcBef>
                <a:spcPts val="0"/>
              </a:spcBef>
              <a:spcAft>
                <a:spcPts val="0"/>
              </a:spcAft>
              <a:buNone/>
            </a:pPr>
            <a:fld id="{00000000-1234-1234-1234-123412341234}" type="slidenum">
              <a:rPr lang="en">
                <a:latin typeface="Lato"/>
                <a:ea typeface="Lato"/>
                <a:cs typeface="Lato"/>
                <a:sym typeface="Lato"/>
              </a:rPr>
              <a:t>‹#›</a:t>
            </a:fld>
            <a:endParaRPr>
              <a:latin typeface="Lato"/>
              <a:ea typeface="Lato"/>
              <a:cs typeface="Lato"/>
              <a:sym typeface="Lato"/>
            </a:endParaRPr>
          </a:p>
        </p:txBody>
      </p:sp>
      <p:pic>
        <p:nvPicPr>
          <p:cNvPr descr="Joe.jpg" id="288" name="Google Shape;288;p38"/>
          <p:cNvPicPr preferRelativeResize="0"/>
          <p:nvPr/>
        </p:nvPicPr>
        <p:blipFill rotWithShape="1">
          <a:blip r:embed="rId3">
            <a:alphaModFix/>
          </a:blip>
          <a:srcRect b="23780" l="0" r="0" t="23780"/>
          <a:stretch/>
        </p:blipFill>
        <p:spPr>
          <a:xfrm>
            <a:off x="17" y="0"/>
            <a:ext cx="9134839" cy="3680410"/>
          </a:xfrm>
          <a:prstGeom prst="rect">
            <a:avLst/>
          </a:prstGeom>
          <a:noFill/>
          <a:ln>
            <a:noFill/>
          </a:ln>
        </p:spPr>
      </p:pic>
      <p:sp>
        <p:nvSpPr>
          <p:cNvPr id="289" name="Google Shape;289;p38"/>
          <p:cNvSpPr txBox="1"/>
          <p:nvPr/>
        </p:nvSpPr>
        <p:spPr>
          <a:xfrm>
            <a:off x="76200" y="3723505"/>
            <a:ext cx="8991600" cy="727500"/>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dk1"/>
              </a:buClr>
              <a:buFont typeface="Candara"/>
              <a:buNone/>
            </a:pPr>
            <a:r>
              <a:t/>
            </a:r>
            <a:endParaRPr>
              <a:latin typeface="Raleway"/>
              <a:ea typeface="Raleway"/>
              <a:cs typeface="Raleway"/>
              <a:sym typeface="Raleway"/>
            </a:endParaRPr>
          </a:p>
          <a:p>
            <a:pPr indent="0" lvl="0" marL="0" marR="0" rtl="0" algn="ctr">
              <a:lnSpc>
                <a:spcPct val="100000"/>
              </a:lnSpc>
              <a:spcBef>
                <a:spcPts val="0"/>
              </a:spcBef>
              <a:spcAft>
                <a:spcPts val="0"/>
              </a:spcAft>
              <a:buClr>
                <a:schemeClr val="dk1"/>
              </a:buClr>
              <a:buFont typeface="Candara"/>
              <a:buNone/>
            </a:pPr>
            <a:r>
              <a:rPr b="1" i="0" lang="en" sz="2400" u="none" cap="none" strike="noStrike">
                <a:solidFill>
                  <a:schemeClr val="dk1"/>
                </a:solidFill>
                <a:latin typeface="Raleway"/>
                <a:ea typeface="Raleway"/>
                <a:cs typeface="Raleway"/>
                <a:sym typeface="Raleway"/>
              </a:rPr>
              <a:t>WHO a person is</a:t>
            </a:r>
            <a:br>
              <a:rPr b="1" i="0" lang="en" sz="2400" u="none" cap="none" strike="noStrike">
                <a:solidFill>
                  <a:schemeClr val="dk1"/>
                </a:solidFill>
                <a:latin typeface="Raleway"/>
                <a:ea typeface="Raleway"/>
                <a:cs typeface="Raleway"/>
                <a:sym typeface="Raleway"/>
              </a:rPr>
            </a:br>
            <a:r>
              <a:rPr b="1" i="0" lang="en" sz="2400" u="none" cap="none" strike="noStrike">
                <a:solidFill>
                  <a:schemeClr val="dk1"/>
                </a:solidFill>
                <a:latin typeface="Raleway"/>
                <a:ea typeface="Raleway"/>
                <a:cs typeface="Raleway"/>
                <a:sym typeface="Raleway"/>
              </a:rPr>
              <a:t>What a person CAN STILL DO</a:t>
            </a:r>
            <a:endParaRPr b="1">
              <a:latin typeface="Raleway"/>
              <a:ea typeface="Raleway"/>
              <a:cs typeface="Raleway"/>
              <a:sym typeface="Raleway"/>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94" name="Shape 294"/>
        <p:cNvGrpSpPr/>
        <p:nvPr/>
      </p:nvGrpSpPr>
      <p:grpSpPr>
        <a:xfrm>
          <a:off x="0" y="0"/>
          <a:ext cx="0" cy="0"/>
          <a:chOff x="0" y="0"/>
          <a:chExt cx="0" cy="0"/>
        </a:xfrm>
      </p:grpSpPr>
      <p:sp>
        <p:nvSpPr>
          <p:cNvPr id="295" name="Google Shape;295;p39"/>
          <p:cNvSpPr txBox="1"/>
          <p:nvPr>
            <p:ph type="title"/>
          </p:nvPr>
        </p:nvSpPr>
        <p:spPr>
          <a:xfrm>
            <a:off x="516300" y="103700"/>
            <a:ext cx="8111400" cy="84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1"/>
              </a:buClr>
              <a:buFont typeface="Candara"/>
              <a:buNone/>
            </a:pPr>
            <a:r>
              <a:rPr b="1" i="0" lang="en" sz="3600" u="none" cap="none" strike="noStrike">
                <a:solidFill>
                  <a:schemeClr val="dk1"/>
                </a:solidFill>
                <a:latin typeface="Raleway"/>
                <a:ea typeface="Raleway"/>
                <a:cs typeface="Raleway"/>
                <a:sym typeface="Raleway"/>
              </a:rPr>
              <a:t>What a person can do</a:t>
            </a:r>
            <a:endParaRPr b="1" sz="3600">
              <a:latin typeface="Raleway"/>
              <a:ea typeface="Raleway"/>
              <a:cs typeface="Raleway"/>
              <a:sym typeface="Raleway"/>
            </a:endParaRPr>
          </a:p>
        </p:txBody>
      </p:sp>
      <p:sp>
        <p:nvSpPr>
          <p:cNvPr id="296" name="Google Shape;296;p39"/>
          <p:cNvSpPr txBox="1"/>
          <p:nvPr/>
        </p:nvSpPr>
        <p:spPr>
          <a:xfrm>
            <a:off x="503700" y="1019568"/>
            <a:ext cx="2727000" cy="3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34343"/>
              </a:buClr>
              <a:buFont typeface="Candara"/>
              <a:buNone/>
            </a:pPr>
            <a:r>
              <a:rPr b="1" i="0" lang="en" u="none" cap="none" strike="noStrike">
                <a:solidFill>
                  <a:schemeClr val="dk2"/>
                </a:solidFill>
                <a:latin typeface="Raleway"/>
                <a:ea typeface="Raleway"/>
                <a:cs typeface="Raleway"/>
                <a:sym typeface="Raleway"/>
              </a:rPr>
              <a:t>Early Stage</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434343"/>
              </a:buClr>
              <a:buFont typeface="Candara"/>
              <a:buNone/>
            </a:pPr>
            <a:r>
              <a:rPr i="0" lang="en" u="none" cap="none" strike="noStrike">
                <a:solidFill>
                  <a:schemeClr val="dk2"/>
                </a:solidFill>
                <a:latin typeface="Raleway"/>
                <a:ea typeface="Raleway"/>
                <a:cs typeface="Raleway"/>
                <a:sym typeface="Raleway"/>
              </a:rPr>
              <a:t>Carries on conversations</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434343"/>
              </a:buClr>
              <a:buFont typeface="Candara"/>
              <a:buNone/>
            </a:pPr>
            <a:r>
              <a:rPr i="0" lang="en" u="none" cap="none" strike="noStrike">
                <a:solidFill>
                  <a:schemeClr val="dk2"/>
                </a:solidFill>
                <a:latin typeface="Raleway"/>
                <a:ea typeface="Raleway"/>
                <a:cs typeface="Raleway"/>
                <a:sym typeface="Raleway"/>
              </a:rPr>
              <a:t>Can plan common tasks like dinner</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434343"/>
              </a:buClr>
              <a:buFont typeface="Candara"/>
              <a:buNone/>
            </a:pPr>
            <a:r>
              <a:rPr i="0" lang="en" u="none" cap="none" strike="noStrike">
                <a:solidFill>
                  <a:schemeClr val="dk2"/>
                </a:solidFill>
                <a:latin typeface="Raleway"/>
                <a:ea typeface="Raleway"/>
                <a:cs typeface="Raleway"/>
                <a:sym typeface="Raleway"/>
              </a:rPr>
              <a:t>Navigates familiar surroundings </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434343"/>
              </a:buClr>
              <a:buFont typeface="Candara"/>
              <a:buNone/>
            </a:pPr>
            <a:r>
              <a:rPr i="0" lang="en" u="none" cap="none" strike="noStrike">
                <a:solidFill>
                  <a:schemeClr val="dk2"/>
                </a:solidFill>
                <a:latin typeface="Raleway"/>
                <a:ea typeface="Raleway"/>
                <a:cs typeface="Raleway"/>
                <a:sym typeface="Raleway"/>
              </a:rPr>
              <a:t>Recognizes familiar people and places</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Font typeface="Arial"/>
              <a:buNone/>
            </a:pPr>
            <a:r>
              <a:t/>
            </a:r>
            <a:endParaRPr i="0" u="none" cap="none" strike="noStrike">
              <a:solidFill>
                <a:schemeClr val="dk2"/>
              </a:solidFill>
              <a:latin typeface="Raleway"/>
              <a:ea typeface="Raleway"/>
              <a:cs typeface="Raleway"/>
              <a:sym typeface="Raleway"/>
            </a:endParaRPr>
          </a:p>
        </p:txBody>
      </p:sp>
      <p:sp>
        <p:nvSpPr>
          <p:cNvPr id="297" name="Google Shape;297;p39"/>
          <p:cNvSpPr txBox="1"/>
          <p:nvPr/>
        </p:nvSpPr>
        <p:spPr>
          <a:xfrm>
            <a:off x="3311763" y="1019569"/>
            <a:ext cx="2892900" cy="3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34343"/>
              </a:buClr>
              <a:buFont typeface="Candara"/>
              <a:buNone/>
            </a:pPr>
            <a:r>
              <a:rPr b="1" i="0" lang="en" u="none" cap="none" strike="noStrike">
                <a:solidFill>
                  <a:schemeClr val="dk2"/>
                </a:solidFill>
                <a:latin typeface="Raleway"/>
                <a:ea typeface="Raleway"/>
                <a:cs typeface="Raleway"/>
                <a:sym typeface="Raleway"/>
              </a:rPr>
              <a:t>Middle Stage</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434343"/>
              </a:buClr>
              <a:buFont typeface="Candara"/>
              <a:buNone/>
            </a:pPr>
            <a:r>
              <a:rPr i="0" lang="en" u="none" cap="none" strike="noStrike">
                <a:solidFill>
                  <a:schemeClr val="dk2"/>
                </a:solidFill>
                <a:latin typeface="Raleway"/>
                <a:ea typeface="Raleway"/>
                <a:cs typeface="Raleway"/>
                <a:sym typeface="Raleway"/>
              </a:rPr>
              <a:t>Remembers things that happened long ago</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434343"/>
              </a:buClr>
              <a:buFont typeface="Candara"/>
              <a:buNone/>
            </a:pPr>
            <a:r>
              <a:rPr i="0" lang="en" u="none" cap="none" strike="noStrike">
                <a:solidFill>
                  <a:schemeClr val="dk2"/>
                </a:solidFill>
                <a:latin typeface="Raleway"/>
                <a:ea typeface="Raleway"/>
                <a:cs typeface="Raleway"/>
                <a:sym typeface="Raleway"/>
              </a:rPr>
              <a:t>Recognizes people from early in life</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434343"/>
              </a:buClr>
              <a:buFont typeface="Candara"/>
              <a:buNone/>
            </a:pPr>
            <a:r>
              <a:rPr i="0" lang="en" u="none" cap="none" strike="noStrike">
                <a:solidFill>
                  <a:schemeClr val="dk2"/>
                </a:solidFill>
                <a:latin typeface="Raleway"/>
                <a:ea typeface="Raleway"/>
                <a:cs typeface="Raleway"/>
                <a:sym typeface="Raleway"/>
              </a:rPr>
              <a:t>Reads and understands singular words</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434343"/>
              </a:buClr>
              <a:buFont typeface="Candara"/>
              <a:buNone/>
            </a:pPr>
            <a:r>
              <a:rPr i="0" lang="en" u="none" cap="none" strike="noStrike">
                <a:solidFill>
                  <a:schemeClr val="dk2"/>
                </a:solidFill>
                <a:latin typeface="Raleway"/>
                <a:ea typeface="Raleway"/>
                <a:cs typeface="Raleway"/>
                <a:sym typeface="Raleway"/>
              </a:rPr>
              <a:t>Mimics simple actions</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434343"/>
              </a:buClr>
              <a:buFont typeface="Candara"/>
              <a:buNone/>
            </a:pPr>
            <a:r>
              <a:rPr i="0" lang="en" u="none" cap="none" strike="noStrike">
                <a:solidFill>
                  <a:schemeClr val="dk2"/>
                </a:solidFill>
                <a:latin typeface="Raleway"/>
                <a:ea typeface="Raleway"/>
                <a:cs typeface="Raleway"/>
                <a:sym typeface="Raleway"/>
              </a:rPr>
              <a:t>Carries out over-learned processes like "Hello, how are you."</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434343"/>
              </a:buClr>
              <a:buFont typeface="Candara"/>
              <a:buNone/>
            </a:pPr>
            <a:r>
              <a:rPr i="0" lang="en" u="none" cap="none" strike="noStrike">
                <a:solidFill>
                  <a:schemeClr val="dk2"/>
                </a:solidFill>
                <a:latin typeface="Raleway"/>
                <a:ea typeface="Raleway"/>
                <a:cs typeface="Raleway"/>
                <a:sym typeface="Raleway"/>
              </a:rPr>
              <a:t>Makes simple decisions</a:t>
            </a:r>
            <a:endParaRPr>
              <a:solidFill>
                <a:schemeClr val="dk2"/>
              </a:solidFill>
              <a:latin typeface="Raleway"/>
              <a:ea typeface="Raleway"/>
              <a:cs typeface="Raleway"/>
              <a:sym typeface="Raleway"/>
            </a:endParaRPr>
          </a:p>
        </p:txBody>
      </p:sp>
      <p:sp>
        <p:nvSpPr>
          <p:cNvPr id="298" name="Google Shape;298;p39"/>
          <p:cNvSpPr txBox="1"/>
          <p:nvPr/>
        </p:nvSpPr>
        <p:spPr>
          <a:xfrm>
            <a:off x="6340484" y="1019569"/>
            <a:ext cx="2274600" cy="28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Candara"/>
              <a:buNone/>
            </a:pPr>
            <a:r>
              <a:rPr b="1" i="0" lang="en" u="none" cap="none" strike="noStrike">
                <a:solidFill>
                  <a:schemeClr val="dk2"/>
                </a:solidFill>
                <a:latin typeface="Raleway"/>
                <a:ea typeface="Raleway"/>
                <a:cs typeface="Raleway"/>
                <a:sym typeface="Raleway"/>
              </a:rPr>
              <a:t>Late Stage</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Font typeface="Candara"/>
              <a:buNone/>
            </a:pPr>
            <a:r>
              <a:rPr i="0" lang="en" u="none" cap="none" strike="noStrike">
                <a:solidFill>
                  <a:schemeClr val="dk2"/>
                </a:solidFill>
                <a:latin typeface="Raleway"/>
                <a:ea typeface="Raleway"/>
                <a:cs typeface="Raleway"/>
                <a:sym typeface="Raleway"/>
              </a:rPr>
              <a:t>Interprets and uses basic body language</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Font typeface="Candara"/>
              <a:buNone/>
            </a:pPr>
            <a:r>
              <a:rPr i="0" lang="en" u="none" cap="none" strike="noStrike">
                <a:solidFill>
                  <a:schemeClr val="dk2"/>
                </a:solidFill>
                <a:latin typeface="Raleway"/>
                <a:ea typeface="Raleway"/>
                <a:cs typeface="Raleway"/>
                <a:sym typeface="Raleway"/>
              </a:rPr>
              <a:t>Enjoys sounds, tastes, smells, sights and touch</a:t>
            </a:r>
            <a:endParaRPr>
              <a:solidFill>
                <a:schemeClr val="dk2"/>
              </a:solidFill>
              <a:latin typeface="Raleway"/>
              <a:ea typeface="Raleway"/>
              <a:cs typeface="Raleway"/>
              <a:sym typeface="Raleway"/>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03" name="Shape 303"/>
        <p:cNvGrpSpPr/>
        <p:nvPr/>
      </p:nvGrpSpPr>
      <p:grpSpPr>
        <a:xfrm>
          <a:off x="0" y="0"/>
          <a:ext cx="0" cy="0"/>
          <a:chOff x="0" y="0"/>
          <a:chExt cx="0" cy="0"/>
        </a:xfrm>
      </p:grpSpPr>
      <p:sp>
        <p:nvSpPr>
          <p:cNvPr id="304" name="Google Shape;304;p40"/>
          <p:cNvSpPr txBox="1"/>
          <p:nvPr>
            <p:ph type="title"/>
          </p:nvPr>
        </p:nvSpPr>
        <p:spPr>
          <a:xfrm>
            <a:off x="516300" y="103700"/>
            <a:ext cx="8111400" cy="84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chemeClr val="dk2"/>
              </a:buClr>
              <a:buSzPts val="1100"/>
              <a:buFont typeface="Arial"/>
              <a:buNone/>
            </a:pPr>
            <a:r>
              <a:rPr b="1" lang="en" sz="3600">
                <a:solidFill>
                  <a:schemeClr val="dk1"/>
                </a:solidFill>
                <a:latin typeface="Raleway"/>
                <a:ea typeface="Raleway"/>
                <a:cs typeface="Raleway"/>
                <a:sym typeface="Raleway"/>
              </a:rPr>
              <a:t>What a person can’t do</a:t>
            </a:r>
            <a:endParaRPr b="1" sz="3600">
              <a:solidFill>
                <a:schemeClr val="dk1"/>
              </a:solidFill>
              <a:latin typeface="Raleway"/>
              <a:ea typeface="Raleway"/>
              <a:cs typeface="Raleway"/>
              <a:sym typeface="Raleway"/>
            </a:endParaRPr>
          </a:p>
        </p:txBody>
      </p:sp>
      <p:sp>
        <p:nvSpPr>
          <p:cNvPr id="305" name="Google Shape;305;p40"/>
          <p:cNvSpPr txBox="1"/>
          <p:nvPr/>
        </p:nvSpPr>
        <p:spPr>
          <a:xfrm>
            <a:off x="503700" y="1019568"/>
            <a:ext cx="2727000" cy="3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34343"/>
              </a:buClr>
              <a:buFont typeface="Candara"/>
              <a:buNone/>
            </a:pPr>
            <a:r>
              <a:rPr b="1" i="0" lang="en" u="none" cap="none" strike="noStrike">
                <a:solidFill>
                  <a:schemeClr val="dk2"/>
                </a:solidFill>
                <a:latin typeface="Raleway"/>
                <a:ea typeface="Raleway"/>
                <a:cs typeface="Raleway"/>
                <a:sym typeface="Raleway"/>
              </a:rPr>
              <a:t>Early Stage</a:t>
            </a:r>
            <a:endParaRPr b="1" i="0" u="none" cap="none" strike="noStrike">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434343"/>
              </a:buClr>
              <a:buFont typeface="Candara"/>
              <a:buNone/>
            </a:pPr>
            <a:r>
              <a:t/>
            </a:r>
            <a:endParaRPr b="1">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May need help doing familiar tasks</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May need assistance recalling familiar places or people</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May need assistance with planning or organizing</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May need help remembering words or names</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May get frustrated easily</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434343"/>
              </a:buClr>
              <a:buFont typeface="Candara"/>
              <a:buNone/>
            </a:pPr>
            <a:r>
              <a:t/>
            </a:r>
            <a:endParaRPr>
              <a:solidFill>
                <a:schemeClr val="dk2"/>
              </a:solidFill>
              <a:latin typeface="Raleway"/>
              <a:ea typeface="Raleway"/>
              <a:cs typeface="Raleway"/>
              <a:sym typeface="Raleway"/>
            </a:endParaRPr>
          </a:p>
          <a:p>
            <a:pPr indent="0" lvl="0" marL="0" marR="0" rtl="0" algn="l">
              <a:lnSpc>
                <a:spcPct val="100000"/>
              </a:lnSpc>
              <a:spcBef>
                <a:spcPts val="1000"/>
              </a:spcBef>
              <a:spcAft>
                <a:spcPts val="0"/>
              </a:spcAft>
              <a:buClr>
                <a:srgbClr val="000000"/>
              </a:buClr>
              <a:buFont typeface="Arial"/>
              <a:buNone/>
            </a:pPr>
            <a:r>
              <a:t/>
            </a:r>
            <a:endParaRPr i="0" u="none" cap="none" strike="noStrike">
              <a:solidFill>
                <a:schemeClr val="dk2"/>
              </a:solidFill>
              <a:latin typeface="Raleway"/>
              <a:ea typeface="Raleway"/>
              <a:cs typeface="Raleway"/>
              <a:sym typeface="Raleway"/>
            </a:endParaRPr>
          </a:p>
        </p:txBody>
      </p:sp>
      <p:sp>
        <p:nvSpPr>
          <p:cNvPr id="306" name="Google Shape;306;p40"/>
          <p:cNvSpPr txBox="1"/>
          <p:nvPr/>
        </p:nvSpPr>
        <p:spPr>
          <a:xfrm>
            <a:off x="3311763" y="1019569"/>
            <a:ext cx="2892900" cy="33810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434343"/>
              </a:buClr>
              <a:buFont typeface="Candara"/>
              <a:buNone/>
            </a:pPr>
            <a:r>
              <a:rPr b="1" i="0" lang="en" u="none" cap="none" strike="noStrike">
                <a:solidFill>
                  <a:schemeClr val="dk2"/>
                </a:solidFill>
                <a:latin typeface="Raleway"/>
                <a:ea typeface="Raleway"/>
                <a:cs typeface="Raleway"/>
                <a:sym typeface="Raleway"/>
              </a:rPr>
              <a:t>Middle Stage</a:t>
            </a:r>
            <a:endParaRPr b="1" i="0" u="none" cap="none" strike="noStrike">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434343"/>
              </a:buClr>
              <a:buFont typeface="Candara"/>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May need hands-on care</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May get lost easily</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More repetition of questions or statements</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Anger, suspicion</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Changes in personality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434343"/>
              </a:buClr>
              <a:buFont typeface="Candara"/>
              <a:buNone/>
            </a:pPr>
            <a:r>
              <a:t/>
            </a:r>
            <a:endParaRPr>
              <a:solidFill>
                <a:schemeClr val="dk2"/>
              </a:solidFill>
              <a:latin typeface="Raleway"/>
              <a:ea typeface="Raleway"/>
              <a:cs typeface="Raleway"/>
              <a:sym typeface="Raleway"/>
            </a:endParaRPr>
          </a:p>
        </p:txBody>
      </p:sp>
      <p:sp>
        <p:nvSpPr>
          <p:cNvPr id="307" name="Google Shape;307;p40"/>
          <p:cNvSpPr txBox="1"/>
          <p:nvPr/>
        </p:nvSpPr>
        <p:spPr>
          <a:xfrm>
            <a:off x="6340484" y="1019569"/>
            <a:ext cx="2274600" cy="28071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Font typeface="Candara"/>
              <a:buNone/>
            </a:pPr>
            <a:r>
              <a:rPr b="1" i="0" lang="en" u="none" cap="none" strike="noStrike">
                <a:solidFill>
                  <a:schemeClr val="dk2"/>
                </a:solidFill>
                <a:latin typeface="Raleway"/>
                <a:ea typeface="Raleway"/>
                <a:cs typeface="Raleway"/>
                <a:sym typeface="Raleway"/>
              </a:rPr>
              <a:t>Late Stage</a:t>
            </a:r>
            <a:endParaRPr b="1" i="0" u="none" cap="none" strike="noStrike">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b="1">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Needs hands on personal care</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Significant confusion</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Loss of ability to communicate</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May not recognize self or family</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rPr lang="en">
                <a:solidFill>
                  <a:schemeClr val="dk2"/>
                </a:solidFill>
                <a:latin typeface="Raleway"/>
                <a:ea typeface="Raleway"/>
                <a:cs typeface="Raleway"/>
                <a:sym typeface="Raleway"/>
              </a:rPr>
              <a:t>May lose ability to smile</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chemeClr val="dk2"/>
              </a:buClr>
              <a:buSzPts val="1100"/>
              <a:buFont typeface="Arial"/>
              <a:buNone/>
            </a:pPr>
            <a:r>
              <a:t/>
            </a:r>
            <a:endParaRPr>
              <a:solidFill>
                <a:schemeClr val="dk2"/>
              </a:solidFill>
              <a:latin typeface="Raleway"/>
              <a:ea typeface="Raleway"/>
              <a:cs typeface="Raleway"/>
              <a:sym typeface="Raleway"/>
            </a:endParaRPr>
          </a:p>
          <a:p>
            <a:pPr indent="0" lvl="0" marL="0" marR="0" rtl="0" algn="l">
              <a:lnSpc>
                <a:spcPct val="100000"/>
              </a:lnSpc>
              <a:spcBef>
                <a:spcPts val="0"/>
              </a:spcBef>
              <a:spcAft>
                <a:spcPts val="0"/>
              </a:spcAft>
              <a:buClr>
                <a:srgbClr val="000000"/>
              </a:buClr>
              <a:buFont typeface="Candara"/>
              <a:buNone/>
            </a:pPr>
            <a:r>
              <a:t/>
            </a:r>
            <a:endParaRPr>
              <a:solidFill>
                <a:schemeClr val="dk2"/>
              </a:solidFill>
              <a:latin typeface="Raleway"/>
              <a:ea typeface="Raleway"/>
              <a:cs typeface="Raleway"/>
              <a:sym typeface="Raleway"/>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1" name="Shape 311"/>
        <p:cNvGrpSpPr/>
        <p:nvPr/>
      </p:nvGrpSpPr>
      <p:grpSpPr>
        <a:xfrm>
          <a:off x="0" y="0"/>
          <a:ext cx="0" cy="0"/>
          <a:chOff x="0" y="0"/>
          <a:chExt cx="0" cy="0"/>
        </a:xfrm>
      </p:grpSpPr>
      <p:sp>
        <p:nvSpPr>
          <p:cNvPr id="312" name="Google Shape;312;p41"/>
          <p:cNvSpPr txBox="1"/>
          <p:nvPr>
            <p:ph type="title"/>
          </p:nvPr>
        </p:nvSpPr>
        <p:spPr>
          <a:xfrm>
            <a:off x="363750" y="554850"/>
            <a:ext cx="3855900" cy="40338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Palliative care</a:t>
            </a:r>
            <a:endParaRPr/>
          </a:p>
        </p:txBody>
      </p:sp>
      <p:sp>
        <p:nvSpPr>
          <p:cNvPr id="313" name="Google Shape;313;p41"/>
          <p:cNvSpPr txBox="1"/>
          <p:nvPr>
            <p:ph idx="1" type="body"/>
          </p:nvPr>
        </p:nvSpPr>
        <p:spPr>
          <a:xfrm>
            <a:off x="4947374" y="554850"/>
            <a:ext cx="3855900" cy="40338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t/>
            </a:r>
            <a:endParaRPr sz="1800">
              <a:latin typeface="Raleway"/>
              <a:ea typeface="Raleway"/>
              <a:cs typeface="Raleway"/>
              <a:sym typeface="Raleway"/>
            </a:endParaRPr>
          </a:p>
          <a:p>
            <a:pPr indent="0" lvl="0" marL="0" rtl="0" algn="l">
              <a:spcBef>
                <a:spcPts val="1600"/>
              </a:spcBef>
              <a:spcAft>
                <a:spcPts val="1600"/>
              </a:spcAft>
              <a:buNone/>
            </a:pPr>
            <a:r>
              <a:t/>
            </a:r>
            <a:endParaRPr sz="1800">
              <a:latin typeface="Raleway"/>
              <a:ea typeface="Raleway"/>
              <a:cs typeface="Raleway"/>
              <a:sym typeface="Raleway"/>
            </a:endParaRPr>
          </a:p>
        </p:txBody>
      </p:sp>
      <p:sp>
        <p:nvSpPr>
          <p:cNvPr id="314" name="Google Shape;314;p41"/>
          <p:cNvSpPr txBox="1"/>
          <p:nvPr>
            <p:ph idx="4294967295" type="body"/>
          </p:nvPr>
        </p:nvSpPr>
        <p:spPr>
          <a:xfrm>
            <a:off x="4692950" y="1439525"/>
            <a:ext cx="4136400" cy="28803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latin typeface="Raleway"/>
                <a:ea typeface="Raleway"/>
                <a:cs typeface="Raleway"/>
                <a:sym typeface="Raleway"/>
              </a:rPr>
              <a:t>P</a:t>
            </a:r>
            <a:r>
              <a:rPr lang="en" sz="1800">
                <a:latin typeface="Raleway"/>
                <a:ea typeface="Raleway"/>
                <a:cs typeface="Raleway"/>
                <a:sym typeface="Raleway"/>
              </a:rPr>
              <a:t>reserves values and identity of the individual, even in the advanced stages</a:t>
            </a:r>
            <a:endParaRPr sz="1800">
              <a:latin typeface="Raleway"/>
              <a:ea typeface="Raleway"/>
              <a:cs typeface="Raleway"/>
              <a:sym typeface="Raleway"/>
            </a:endParaRPr>
          </a:p>
          <a:p>
            <a:pPr indent="0" lvl="0" marL="0" rtl="0" algn="l">
              <a:spcBef>
                <a:spcPts val="1600"/>
              </a:spcBef>
              <a:spcAft>
                <a:spcPts val="1600"/>
              </a:spcAft>
              <a:buNone/>
            </a:pPr>
            <a:r>
              <a:rPr lang="en">
                <a:latin typeface="Raleway"/>
                <a:ea typeface="Raleway"/>
                <a:cs typeface="Raleway"/>
                <a:sym typeface="Raleway"/>
              </a:rPr>
              <a:t>PEACE model</a:t>
            </a:r>
            <a:endParaRPr>
              <a:latin typeface="Raleway"/>
              <a:ea typeface="Raleway"/>
              <a:cs typeface="Raleway"/>
              <a:sym typeface="Raleway"/>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18" name="Shape 318"/>
        <p:cNvGrpSpPr/>
        <p:nvPr/>
      </p:nvGrpSpPr>
      <p:grpSpPr>
        <a:xfrm>
          <a:off x="0" y="0"/>
          <a:ext cx="0" cy="0"/>
          <a:chOff x="0" y="0"/>
          <a:chExt cx="0" cy="0"/>
        </a:xfrm>
      </p:grpSpPr>
      <p:sp>
        <p:nvSpPr>
          <p:cNvPr id="319" name="Google Shape;319;p42"/>
          <p:cNvSpPr txBox="1"/>
          <p:nvPr>
            <p:ph type="title"/>
          </p:nvPr>
        </p:nvSpPr>
        <p:spPr>
          <a:xfrm>
            <a:off x="232550" y="609450"/>
            <a:ext cx="8598300" cy="9882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Care partners/Care givers</a:t>
            </a:r>
            <a:endParaRPr sz="1800">
              <a:latin typeface="Lato"/>
              <a:ea typeface="Lato"/>
              <a:cs typeface="Lato"/>
              <a:sym typeface="Lato"/>
            </a:endParaRPr>
          </a:p>
        </p:txBody>
      </p:sp>
      <p:sp>
        <p:nvSpPr>
          <p:cNvPr id="320" name="Google Shape;320;p42"/>
          <p:cNvSpPr txBox="1"/>
          <p:nvPr>
            <p:ph idx="1" type="body"/>
          </p:nvPr>
        </p:nvSpPr>
        <p:spPr>
          <a:xfrm>
            <a:off x="308775" y="2286000"/>
            <a:ext cx="2690400" cy="22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aleway"/>
                <a:ea typeface="Raleway"/>
                <a:cs typeface="Raleway"/>
                <a:sym typeface="Raleway"/>
              </a:rPr>
              <a:t>REACH 2</a:t>
            </a:r>
            <a:endParaRPr b="1" sz="1800">
              <a:solidFill>
                <a:schemeClr val="dk1"/>
              </a:solidFill>
              <a:latin typeface="Raleway"/>
              <a:ea typeface="Raleway"/>
              <a:cs typeface="Raleway"/>
              <a:sym typeface="Raleway"/>
            </a:endParaRPr>
          </a:p>
          <a:p>
            <a:pPr indent="0" lvl="0" marL="0" rtl="0" algn="l">
              <a:spcBef>
                <a:spcPts val="1600"/>
              </a:spcBef>
              <a:spcAft>
                <a:spcPts val="1600"/>
              </a:spcAft>
              <a:buNone/>
            </a:pPr>
            <a:r>
              <a:t/>
            </a:r>
            <a:endParaRPr b="1" sz="1800">
              <a:solidFill>
                <a:schemeClr val="dk1"/>
              </a:solidFill>
              <a:latin typeface="Raleway"/>
              <a:ea typeface="Raleway"/>
              <a:cs typeface="Raleway"/>
              <a:sym typeface="Raleway"/>
            </a:endParaRPr>
          </a:p>
        </p:txBody>
      </p:sp>
      <p:sp>
        <p:nvSpPr>
          <p:cNvPr id="321" name="Google Shape;321;p42"/>
          <p:cNvSpPr txBox="1"/>
          <p:nvPr>
            <p:ph idx="2" type="body"/>
          </p:nvPr>
        </p:nvSpPr>
        <p:spPr>
          <a:xfrm>
            <a:off x="3226538" y="2286000"/>
            <a:ext cx="2690400" cy="22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dk1"/>
                </a:solidFill>
                <a:latin typeface="Raleway"/>
                <a:ea typeface="Raleway"/>
                <a:cs typeface="Raleway"/>
                <a:sym typeface="Raleway"/>
              </a:rPr>
              <a:t>Powerful Tools</a:t>
            </a:r>
            <a:endParaRPr b="1" sz="1800">
              <a:solidFill>
                <a:schemeClr val="dk1"/>
              </a:solidFill>
              <a:latin typeface="Raleway"/>
              <a:ea typeface="Raleway"/>
              <a:cs typeface="Raleway"/>
              <a:sym typeface="Raleway"/>
            </a:endParaRPr>
          </a:p>
          <a:p>
            <a:pPr indent="0" lvl="0" marL="0" rtl="0" algn="l">
              <a:spcBef>
                <a:spcPts val="1600"/>
              </a:spcBef>
              <a:spcAft>
                <a:spcPts val="1600"/>
              </a:spcAft>
              <a:buNone/>
            </a:pPr>
            <a:r>
              <a:rPr b="1" lang="en" sz="1800">
                <a:solidFill>
                  <a:schemeClr val="dk1"/>
                </a:solidFill>
                <a:latin typeface="Raleway"/>
                <a:ea typeface="Raleway"/>
                <a:cs typeface="Raleway"/>
                <a:sym typeface="Raleway"/>
              </a:rPr>
              <a:t>Savvy Caregivers</a:t>
            </a:r>
            <a:endParaRPr b="1" sz="1800">
              <a:solidFill>
                <a:schemeClr val="dk1"/>
              </a:solidFill>
              <a:latin typeface="Raleway"/>
              <a:ea typeface="Raleway"/>
              <a:cs typeface="Raleway"/>
              <a:sym typeface="Raleway"/>
            </a:endParaRPr>
          </a:p>
        </p:txBody>
      </p:sp>
      <p:sp>
        <p:nvSpPr>
          <p:cNvPr id="322" name="Google Shape;322;p42"/>
          <p:cNvSpPr txBox="1"/>
          <p:nvPr>
            <p:ph idx="3" type="body"/>
          </p:nvPr>
        </p:nvSpPr>
        <p:spPr>
          <a:xfrm>
            <a:off x="6140563" y="2286000"/>
            <a:ext cx="2690400" cy="2248200"/>
          </a:xfrm>
          <a:prstGeom prst="rect">
            <a:avLst/>
          </a:prstGeom>
        </p:spPr>
        <p:txBody>
          <a:bodyPr anchorCtr="0" anchor="t" bIns="91425" lIns="91425" spcFirstLastPara="1" rIns="91425" wrap="square" tIns="91425">
            <a:noAutofit/>
          </a:bodyPr>
          <a:lstStyle/>
          <a:p>
            <a:pPr indent="0" lvl="0" marL="0" rtl="0" algn="l">
              <a:spcBef>
                <a:spcPts val="0"/>
              </a:spcBef>
              <a:spcAft>
                <a:spcPts val="1600"/>
              </a:spcAft>
              <a:buNone/>
            </a:pPr>
            <a:r>
              <a:rPr b="1" lang="en" sz="1800">
                <a:solidFill>
                  <a:schemeClr val="dk1"/>
                </a:solidFill>
                <a:latin typeface="Raleway"/>
                <a:ea typeface="Raleway"/>
                <a:cs typeface="Raleway"/>
                <a:sym typeface="Raleway"/>
              </a:rPr>
              <a:t>Telehealth</a:t>
            </a:r>
            <a:endParaRPr sz="1800">
              <a:solidFill>
                <a:schemeClr val="dk1"/>
              </a:solidFill>
              <a:latin typeface="Raleway"/>
              <a:ea typeface="Raleway"/>
              <a:cs typeface="Raleway"/>
              <a:sym typeface="Raleway"/>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326" name="Shape 326"/>
        <p:cNvGrpSpPr/>
        <p:nvPr/>
      </p:nvGrpSpPr>
      <p:grpSpPr>
        <a:xfrm>
          <a:off x="0" y="0"/>
          <a:ext cx="0" cy="0"/>
          <a:chOff x="0" y="0"/>
          <a:chExt cx="0" cy="0"/>
        </a:xfrm>
      </p:grpSpPr>
      <p:pic>
        <p:nvPicPr>
          <p:cNvPr descr="In this film we see Mary as she encounters people in her community, and see how a little bit of time and consideration for people living with dementia can make all the difference to their daily lives.&#10;&#10;The film aims to encourage small businesses and organisations to take certain steps to help their business or organisation to become dementia friendly. These steps can be small but can make a huge difference to someone who is affected by dementias life&#10;&#10;The film is shot from the point of view of Mary. Mary is a person who is affected by dementia.&#10;&#10;The role 'Mary' is portrayed by an actress. The scenes featured in the film are fictional but are based on real life experiences.&#10;&#10;A full transcript of this film is available here: http://www.alzheimers.org.uk/site/scripts/documents_info.php?documentID=2558&#10; &#10;The Dementia Friendly Communities programme focuses on improving inclusion and quality of life for people with dementia. Our five year strategy includes a key ambition to work with people affected by dementia and key partners to define and develop dementia friendly communities. Dementia Friends is a key part of the Dementia Friendly Communities programme. The Prime Minister's challenge on dementia also includes an ambition to create communities that are working to help people live well with dementia.&#10;&#10;Interested in getting the latest updates from the Society?&#10;Follow us on Twitter -- http://www.twitter.com/alzheimerssoc&#10;Like us on Facebook - https://www.facebook.com/alzheimerssocietyuk&#10;___________&#10;&#10;Who are we?&#10;&#10;Alzheimer's Society is the leading support and research charity for people with dementia, their families and carers.&#10;&#10;What is dementia?&#10;&#10;The term 'dementia' is used to describe the symptoms that occur when the brain is affected by specific diseases and conditions. Symptoms of dementia include loss of memory, confusion and problems with speech and understanding.&#10;&#10;Support the fight against dementia and visit us at&#10;http://www.alzheimers.org.uk &#10;&#10;If you have concerns about Alzheimer's disease or about any other form of dementia, please contact the Alzheimer's Society National Dementia Helpline on 0300 222 1122.&#10;&#10;Alzheimer's Society&#10;Leading the fight against dementia&#10;________________________________" id="327" name="Google Shape;327;p43" title="Small changes help make a dementia friendly community - Alzheimer's Society">
            <a:hlinkClick r:id="rId3"/>
          </p:cNvPr>
          <p:cNvPicPr preferRelativeResize="0"/>
          <p:nvPr/>
        </p:nvPicPr>
        <p:blipFill>
          <a:blip r:embed="rId4">
            <a:alphaModFix/>
          </a:blip>
          <a:stretch>
            <a:fillRect/>
          </a:stretch>
        </p:blipFill>
        <p:spPr>
          <a:xfrm>
            <a:off x="1276609" y="100200"/>
            <a:ext cx="6590783" cy="4943100"/>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1" name="Shape 331"/>
        <p:cNvGrpSpPr/>
        <p:nvPr/>
      </p:nvGrpSpPr>
      <p:grpSpPr>
        <a:xfrm>
          <a:off x="0" y="0"/>
          <a:ext cx="0" cy="0"/>
          <a:chOff x="0" y="0"/>
          <a:chExt cx="0" cy="0"/>
        </a:xfrm>
      </p:grpSpPr>
      <p:sp>
        <p:nvSpPr>
          <p:cNvPr id="332" name="Google Shape;332;p44"/>
          <p:cNvSpPr txBox="1"/>
          <p:nvPr>
            <p:ph type="title"/>
          </p:nvPr>
        </p:nvSpPr>
        <p:spPr>
          <a:xfrm>
            <a:off x="406425" y="1806825"/>
            <a:ext cx="8296800" cy="1542000"/>
          </a:xfrm>
          <a:prstGeom prst="rect">
            <a:avLst/>
          </a:prstGeom>
        </p:spPr>
        <p:txBody>
          <a:bodyPr anchorCtr="0" anchor="ctr" bIns="91425" lIns="91425" spcFirstLastPara="1" rIns="91425" wrap="square" tIns="91425">
            <a:noAutofit/>
          </a:bodyPr>
          <a:lstStyle/>
          <a:p>
            <a:pPr indent="0" lvl="0" marL="0" rtl="0" algn="ctr">
              <a:spcBef>
                <a:spcPts val="0"/>
              </a:spcBef>
              <a:spcAft>
                <a:spcPts val="0"/>
              </a:spcAft>
              <a:buNone/>
            </a:pPr>
            <a:r>
              <a:rPr lang="en"/>
              <a:t>Q&amp;A</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36" name="Shape 336"/>
        <p:cNvGrpSpPr/>
        <p:nvPr/>
      </p:nvGrpSpPr>
      <p:grpSpPr>
        <a:xfrm>
          <a:off x="0" y="0"/>
          <a:ext cx="0" cy="0"/>
          <a:chOff x="0" y="0"/>
          <a:chExt cx="0" cy="0"/>
        </a:xfrm>
      </p:grpSpPr>
      <p:sp>
        <p:nvSpPr>
          <p:cNvPr id="337" name="Google Shape;337;p45"/>
          <p:cNvSpPr txBox="1"/>
          <p:nvPr>
            <p:ph type="title"/>
          </p:nvPr>
        </p:nvSpPr>
        <p:spPr>
          <a:xfrm>
            <a:off x="332325" y="1096875"/>
            <a:ext cx="5796900" cy="2949900"/>
          </a:xfrm>
          <a:prstGeom prst="rect">
            <a:avLst/>
          </a:prstGeom>
        </p:spPr>
        <p:txBody>
          <a:bodyPr anchorCtr="0" anchor="ctr" bIns="91425" lIns="91425" spcFirstLastPara="1" rIns="91425" wrap="square" tIns="91425">
            <a:noAutofit/>
          </a:bodyPr>
          <a:lstStyle/>
          <a:p>
            <a:pPr indent="0" lvl="0" marL="0" rtl="0" algn="l">
              <a:spcBef>
                <a:spcPts val="0"/>
              </a:spcBef>
              <a:spcAft>
                <a:spcPts val="0"/>
              </a:spcAft>
              <a:buNone/>
            </a:pPr>
            <a:r>
              <a:rPr lang="en"/>
              <a:t>What can you do…?</a:t>
            </a:r>
            <a:endParaRPr/>
          </a:p>
          <a:p>
            <a:pPr indent="0" lvl="0" marL="0" rtl="0" algn="l">
              <a:spcBef>
                <a:spcPts val="0"/>
              </a:spcBef>
              <a:spcAft>
                <a:spcPts val="0"/>
              </a:spcAft>
              <a:buNone/>
            </a:pPr>
            <a:r>
              <a:rPr lang="en"/>
              <a:t>Person-first language</a:t>
            </a:r>
            <a:endParaRPr/>
          </a:p>
          <a:p>
            <a:pPr indent="0" lvl="0" marL="0" rtl="0" algn="l">
              <a:spcBef>
                <a:spcPts val="0"/>
              </a:spcBef>
              <a:spcAft>
                <a:spcPts val="0"/>
              </a:spcAft>
              <a:buNone/>
            </a:pPr>
            <a:r>
              <a:rPr lang="en"/>
              <a:t>Say hello...</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4" name="Shape 194"/>
        <p:cNvGrpSpPr/>
        <p:nvPr/>
      </p:nvGrpSpPr>
      <p:grpSpPr>
        <a:xfrm>
          <a:off x="0" y="0"/>
          <a:ext cx="0" cy="0"/>
          <a:chOff x="0" y="0"/>
          <a:chExt cx="0" cy="0"/>
        </a:xfrm>
      </p:grpSpPr>
      <p:sp>
        <p:nvSpPr>
          <p:cNvPr id="195" name="Google Shape;195;p28"/>
          <p:cNvSpPr txBox="1"/>
          <p:nvPr>
            <p:ph type="ctrTitle"/>
          </p:nvPr>
        </p:nvSpPr>
        <p:spPr>
          <a:xfrm>
            <a:off x="1844325" y="747900"/>
            <a:ext cx="5456100" cy="1704600"/>
          </a:xfrm>
          <a:prstGeom prst="rect">
            <a:avLst/>
          </a:prstGeom>
        </p:spPr>
        <p:txBody>
          <a:bodyPr anchorCtr="0" anchor="b" bIns="91425" lIns="91425" spcFirstLastPara="1" rIns="91425" wrap="square" tIns="91425">
            <a:noAutofit/>
          </a:bodyPr>
          <a:lstStyle/>
          <a:p>
            <a:pPr indent="0" lvl="0" marL="0" rtl="0" algn="ctr">
              <a:spcBef>
                <a:spcPts val="0"/>
              </a:spcBef>
              <a:spcAft>
                <a:spcPts val="0"/>
              </a:spcAft>
              <a:buNone/>
            </a:pPr>
            <a:r>
              <a:rPr lang="en"/>
              <a:t>It depends on whom you ask!</a:t>
            </a:r>
            <a:endParaRPr b="1" i="0" u="none" cap="none" strike="noStrike"/>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1" name="Shape 341"/>
        <p:cNvGrpSpPr/>
        <p:nvPr/>
      </p:nvGrpSpPr>
      <p:grpSpPr>
        <a:xfrm>
          <a:off x="0" y="0"/>
          <a:ext cx="0" cy="0"/>
          <a:chOff x="0" y="0"/>
          <a:chExt cx="0" cy="0"/>
        </a:xfrm>
      </p:grpSpPr>
      <p:sp>
        <p:nvSpPr>
          <p:cNvPr id="342" name="Google Shape;342;p46"/>
          <p:cNvSpPr txBox="1"/>
          <p:nvPr>
            <p:ph type="title"/>
          </p:nvPr>
        </p:nvSpPr>
        <p:spPr>
          <a:xfrm>
            <a:off x="232550" y="609450"/>
            <a:ext cx="6355200" cy="8778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t>What can you do…?</a:t>
            </a:r>
            <a:endParaRPr sz="3600"/>
          </a:p>
        </p:txBody>
      </p:sp>
      <p:sp>
        <p:nvSpPr>
          <p:cNvPr id="343" name="Google Shape;343;p46"/>
          <p:cNvSpPr txBox="1"/>
          <p:nvPr>
            <p:ph idx="1" type="body"/>
          </p:nvPr>
        </p:nvSpPr>
        <p:spPr>
          <a:xfrm>
            <a:off x="308775" y="2286000"/>
            <a:ext cx="2690400" cy="22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Raleway"/>
                <a:ea typeface="Raleway"/>
                <a:cs typeface="Raleway"/>
                <a:sym typeface="Raleway"/>
              </a:rPr>
              <a:t>Establish </a:t>
            </a:r>
            <a:r>
              <a:rPr lang="en" sz="2000">
                <a:solidFill>
                  <a:schemeClr val="dk1"/>
                </a:solidFill>
                <a:latin typeface="Raleway"/>
                <a:ea typeface="Raleway"/>
                <a:cs typeface="Raleway"/>
                <a:sym typeface="Raleway"/>
              </a:rPr>
              <a:t>and</a:t>
            </a:r>
            <a:r>
              <a:rPr b="1" lang="en" sz="2000">
                <a:solidFill>
                  <a:schemeClr val="dk1"/>
                </a:solidFill>
                <a:latin typeface="Raleway"/>
                <a:ea typeface="Raleway"/>
                <a:cs typeface="Raleway"/>
                <a:sym typeface="Raleway"/>
              </a:rPr>
              <a:t> employ</a:t>
            </a:r>
            <a:r>
              <a:rPr lang="en" sz="2000">
                <a:solidFill>
                  <a:schemeClr val="dk1"/>
                </a:solidFill>
                <a:latin typeface="Raleway"/>
                <a:ea typeface="Raleway"/>
                <a:cs typeface="Raleway"/>
                <a:sym typeface="Raleway"/>
              </a:rPr>
              <a:t> shared goals</a:t>
            </a:r>
            <a:endParaRPr sz="2000">
              <a:solidFill>
                <a:schemeClr val="dk1"/>
              </a:solidFill>
              <a:latin typeface="Raleway"/>
              <a:ea typeface="Raleway"/>
              <a:cs typeface="Raleway"/>
              <a:sym typeface="Raleway"/>
            </a:endParaRPr>
          </a:p>
          <a:p>
            <a:pPr indent="0" lvl="0" marL="0" rtl="0" algn="l">
              <a:spcBef>
                <a:spcPts val="1600"/>
              </a:spcBef>
              <a:spcAft>
                <a:spcPts val="0"/>
              </a:spcAft>
              <a:buClr>
                <a:schemeClr val="dk2"/>
              </a:buClr>
              <a:buSzPts val="1100"/>
              <a:buFont typeface="Arial"/>
              <a:buNone/>
            </a:pPr>
            <a:r>
              <a:rPr b="1" lang="en" sz="2000">
                <a:solidFill>
                  <a:schemeClr val="dk1"/>
                </a:solidFill>
                <a:latin typeface="Raleway"/>
                <a:ea typeface="Raleway"/>
                <a:cs typeface="Raleway"/>
                <a:sym typeface="Raleway"/>
              </a:rPr>
              <a:t>Empower</a:t>
            </a:r>
            <a:r>
              <a:rPr lang="en" sz="2000">
                <a:solidFill>
                  <a:schemeClr val="dk1"/>
                </a:solidFill>
                <a:latin typeface="Raleway"/>
                <a:ea typeface="Raleway"/>
                <a:cs typeface="Raleway"/>
                <a:sym typeface="Raleway"/>
              </a:rPr>
              <a:t> and </a:t>
            </a:r>
            <a:r>
              <a:rPr b="1" lang="en" sz="2000">
                <a:solidFill>
                  <a:schemeClr val="dk1"/>
                </a:solidFill>
                <a:latin typeface="Raleway"/>
                <a:ea typeface="Raleway"/>
                <a:cs typeface="Raleway"/>
                <a:sym typeface="Raleway"/>
              </a:rPr>
              <a:t>support</a:t>
            </a:r>
            <a:r>
              <a:rPr lang="en" sz="2000">
                <a:solidFill>
                  <a:schemeClr val="dk1"/>
                </a:solidFill>
                <a:latin typeface="Raleway"/>
                <a:ea typeface="Raleway"/>
                <a:cs typeface="Raleway"/>
                <a:sym typeface="Raleway"/>
              </a:rPr>
              <a:t> </a:t>
            </a:r>
            <a:r>
              <a:rPr lang="en" sz="2000">
                <a:solidFill>
                  <a:schemeClr val="dk1"/>
                </a:solidFill>
                <a:latin typeface="Raleway"/>
                <a:ea typeface="Raleway"/>
                <a:cs typeface="Raleway"/>
                <a:sym typeface="Raleway"/>
              </a:rPr>
              <a:t>carepartners</a:t>
            </a:r>
            <a:endParaRPr sz="2000">
              <a:solidFill>
                <a:schemeClr val="dk1"/>
              </a:solidFill>
              <a:latin typeface="Raleway"/>
              <a:ea typeface="Raleway"/>
              <a:cs typeface="Raleway"/>
              <a:sym typeface="Raleway"/>
            </a:endParaRPr>
          </a:p>
          <a:p>
            <a:pPr indent="0" lvl="0" marL="0" rtl="0" algn="l">
              <a:spcBef>
                <a:spcPts val="1600"/>
              </a:spcBef>
              <a:spcAft>
                <a:spcPts val="1600"/>
              </a:spcAft>
              <a:buNone/>
            </a:pPr>
            <a:r>
              <a:t/>
            </a:r>
            <a:endParaRPr sz="2000">
              <a:solidFill>
                <a:schemeClr val="dk1"/>
              </a:solidFill>
              <a:latin typeface="Raleway"/>
              <a:ea typeface="Raleway"/>
              <a:cs typeface="Raleway"/>
              <a:sym typeface="Raleway"/>
            </a:endParaRPr>
          </a:p>
        </p:txBody>
      </p:sp>
      <p:sp>
        <p:nvSpPr>
          <p:cNvPr id="344" name="Google Shape;344;p46"/>
          <p:cNvSpPr txBox="1"/>
          <p:nvPr>
            <p:ph idx="2" type="body"/>
          </p:nvPr>
        </p:nvSpPr>
        <p:spPr>
          <a:xfrm>
            <a:off x="3226538" y="2286000"/>
            <a:ext cx="2690400" cy="22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Raleway"/>
                <a:ea typeface="Raleway"/>
                <a:cs typeface="Raleway"/>
                <a:sym typeface="Raleway"/>
              </a:rPr>
              <a:t>Educate</a:t>
            </a:r>
            <a:r>
              <a:rPr lang="en" sz="2000">
                <a:solidFill>
                  <a:schemeClr val="dk1"/>
                </a:solidFill>
                <a:latin typeface="Raleway"/>
                <a:ea typeface="Raleway"/>
                <a:cs typeface="Raleway"/>
                <a:sym typeface="Raleway"/>
              </a:rPr>
              <a:t> public and workforce </a:t>
            </a:r>
            <a:endParaRPr sz="2000">
              <a:solidFill>
                <a:schemeClr val="dk1"/>
              </a:solidFill>
              <a:latin typeface="Raleway"/>
              <a:ea typeface="Raleway"/>
              <a:cs typeface="Raleway"/>
              <a:sym typeface="Raleway"/>
            </a:endParaRPr>
          </a:p>
          <a:p>
            <a:pPr indent="0" lvl="0" marL="0" rtl="0" algn="l">
              <a:spcBef>
                <a:spcPts val="1600"/>
              </a:spcBef>
              <a:spcAft>
                <a:spcPts val="1600"/>
              </a:spcAft>
              <a:buClr>
                <a:schemeClr val="dk2"/>
              </a:buClr>
              <a:buSzPts val="1100"/>
              <a:buFont typeface="Arial"/>
              <a:buNone/>
            </a:pPr>
            <a:r>
              <a:rPr b="1" lang="en" sz="2000">
                <a:solidFill>
                  <a:schemeClr val="dk1"/>
                </a:solidFill>
                <a:latin typeface="Raleway"/>
                <a:ea typeface="Raleway"/>
                <a:cs typeface="Raleway"/>
                <a:sym typeface="Raleway"/>
              </a:rPr>
              <a:t>Develop</a:t>
            </a:r>
            <a:r>
              <a:rPr lang="en" sz="2000">
                <a:solidFill>
                  <a:schemeClr val="dk1"/>
                </a:solidFill>
                <a:latin typeface="Raleway"/>
                <a:ea typeface="Raleway"/>
                <a:cs typeface="Raleway"/>
                <a:sym typeface="Raleway"/>
              </a:rPr>
              <a:t> dementia-friendly communities</a:t>
            </a:r>
            <a:endParaRPr sz="2000">
              <a:solidFill>
                <a:schemeClr val="dk1"/>
              </a:solidFill>
              <a:latin typeface="Raleway"/>
              <a:ea typeface="Raleway"/>
              <a:cs typeface="Raleway"/>
              <a:sym typeface="Raleway"/>
            </a:endParaRPr>
          </a:p>
        </p:txBody>
      </p:sp>
      <p:sp>
        <p:nvSpPr>
          <p:cNvPr id="345" name="Google Shape;345;p46"/>
          <p:cNvSpPr txBox="1"/>
          <p:nvPr>
            <p:ph idx="3" type="body"/>
          </p:nvPr>
        </p:nvSpPr>
        <p:spPr>
          <a:xfrm>
            <a:off x="6140563" y="2286000"/>
            <a:ext cx="2690400" cy="22482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000">
                <a:solidFill>
                  <a:schemeClr val="dk1"/>
                </a:solidFill>
                <a:latin typeface="Raleway"/>
                <a:ea typeface="Raleway"/>
                <a:cs typeface="Raleway"/>
                <a:sym typeface="Raleway"/>
              </a:rPr>
              <a:t>Evaluate</a:t>
            </a:r>
            <a:r>
              <a:rPr lang="en" sz="2000">
                <a:solidFill>
                  <a:schemeClr val="dk1"/>
                </a:solidFill>
                <a:latin typeface="Raleway"/>
                <a:ea typeface="Raleway"/>
                <a:cs typeface="Raleway"/>
                <a:sym typeface="Raleway"/>
              </a:rPr>
              <a:t> results and share success</a:t>
            </a:r>
            <a:endParaRPr sz="2000">
              <a:solidFill>
                <a:schemeClr val="dk1"/>
              </a:solidFill>
              <a:latin typeface="Raleway"/>
              <a:ea typeface="Raleway"/>
              <a:cs typeface="Raleway"/>
              <a:sym typeface="Raleway"/>
            </a:endParaRPr>
          </a:p>
          <a:p>
            <a:pPr indent="0" lvl="0" marL="0" rtl="0" algn="l">
              <a:spcBef>
                <a:spcPts val="1600"/>
              </a:spcBef>
              <a:spcAft>
                <a:spcPts val="1600"/>
              </a:spcAft>
              <a:buNone/>
            </a:pPr>
            <a:r>
              <a:rPr b="1" lang="en" sz="2000">
                <a:solidFill>
                  <a:schemeClr val="dk1"/>
                </a:solidFill>
                <a:latin typeface="Raleway"/>
                <a:ea typeface="Raleway"/>
                <a:cs typeface="Raleway"/>
                <a:sym typeface="Raleway"/>
              </a:rPr>
              <a:t>Support </a:t>
            </a:r>
            <a:r>
              <a:rPr lang="en" sz="2000">
                <a:solidFill>
                  <a:schemeClr val="dk1"/>
                </a:solidFill>
                <a:latin typeface="Raleway"/>
                <a:ea typeface="Raleway"/>
                <a:cs typeface="Raleway"/>
                <a:sym typeface="Raleway"/>
              </a:rPr>
              <a:t>coalitions</a:t>
            </a:r>
            <a:endParaRPr sz="2000">
              <a:solidFill>
                <a:schemeClr val="dk1"/>
              </a:solidFill>
              <a:latin typeface="Raleway"/>
              <a:ea typeface="Raleway"/>
              <a:cs typeface="Raleway"/>
              <a:sym typeface="Raleway"/>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49" name="Shape 349"/>
        <p:cNvGrpSpPr/>
        <p:nvPr/>
      </p:nvGrpSpPr>
      <p:grpSpPr>
        <a:xfrm>
          <a:off x="0" y="0"/>
          <a:ext cx="0" cy="0"/>
          <a:chOff x="0" y="0"/>
          <a:chExt cx="0" cy="0"/>
        </a:xfrm>
      </p:grpSpPr>
      <p:pic>
        <p:nvPicPr>
          <p:cNvPr id="350" name="Google Shape;350;p47"/>
          <p:cNvPicPr preferRelativeResize="0"/>
          <p:nvPr/>
        </p:nvPicPr>
        <p:blipFill rotWithShape="1">
          <a:blip r:embed="rId3">
            <a:alphaModFix/>
          </a:blip>
          <a:srcRect b="0" l="13014" r="12229" t="0"/>
          <a:stretch/>
        </p:blipFill>
        <p:spPr>
          <a:xfrm>
            <a:off x="55500" y="1333500"/>
            <a:ext cx="2944600" cy="3198850"/>
          </a:xfrm>
          <a:prstGeom prst="rect">
            <a:avLst/>
          </a:prstGeom>
          <a:noFill/>
          <a:ln>
            <a:noFill/>
          </a:ln>
        </p:spPr>
      </p:pic>
      <p:sp>
        <p:nvSpPr>
          <p:cNvPr id="351" name="Google Shape;351;p47"/>
          <p:cNvSpPr txBox="1"/>
          <p:nvPr>
            <p:ph idx="1" type="body"/>
          </p:nvPr>
        </p:nvSpPr>
        <p:spPr>
          <a:xfrm>
            <a:off x="3381100" y="307975"/>
            <a:ext cx="54513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latin typeface="Raleway"/>
                <a:ea typeface="Raleway"/>
                <a:cs typeface="Raleway"/>
                <a:sym typeface="Raleway"/>
                <a:hlinkClick r:id="rId4"/>
              </a:rPr>
              <a:t>Alzheimer's Association</a:t>
            </a:r>
            <a:endParaRPr>
              <a:latin typeface="Raleway"/>
              <a:ea typeface="Raleway"/>
              <a:cs typeface="Raleway"/>
              <a:sym typeface="Raleway"/>
            </a:endParaRPr>
          </a:p>
          <a:p>
            <a:pPr indent="0" lvl="0" marL="0" rtl="0" algn="l">
              <a:spcBef>
                <a:spcPts val="1600"/>
              </a:spcBef>
              <a:spcAft>
                <a:spcPts val="0"/>
              </a:spcAft>
              <a:buNone/>
            </a:pPr>
            <a:r>
              <a:rPr lang="en" u="sng">
                <a:solidFill>
                  <a:schemeClr val="hlink"/>
                </a:solidFill>
                <a:latin typeface="Raleway"/>
                <a:ea typeface="Raleway"/>
                <a:cs typeface="Raleway"/>
                <a:sym typeface="Raleway"/>
                <a:hlinkClick r:id="rId5"/>
              </a:rPr>
              <a:t>Dementia Action Alliance</a:t>
            </a:r>
            <a:endParaRPr>
              <a:latin typeface="Raleway"/>
              <a:ea typeface="Raleway"/>
              <a:cs typeface="Raleway"/>
              <a:sym typeface="Raleway"/>
            </a:endParaRPr>
          </a:p>
          <a:p>
            <a:pPr indent="0" lvl="0" marL="0" rtl="0" algn="l">
              <a:spcBef>
                <a:spcPts val="1600"/>
              </a:spcBef>
              <a:spcAft>
                <a:spcPts val="0"/>
              </a:spcAft>
              <a:buNone/>
            </a:pPr>
            <a:r>
              <a:rPr lang="en" u="sng">
                <a:solidFill>
                  <a:schemeClr val="hlink"/>
                </a:solidFill>
                <a:latin typeface="Raleway"/>
                <a:ea typeface="Raleway"/>
                <a:cs typeface="Raleway"/>
                <a:sym typeface="Raleway"/>
                <a:hlinkClick r:id="rId6"/>
              </a:rPr>
              <a:t>The Gerontologist Care Practice Recommendations</a:t>
            </a:r>
            <a:endParaRPr>
              <a:latin typeface="Raleway"/>
              <a:ea typeface="Raleway"/>
              <a:cs typeface="Raleway"/>
              <a:sym typeface="Raleway"/>
            </a:endParaRPr>
          </a:p>
          <a:p>
            <a:pPr indent="0" lvl="0" marL="0" rtl="0" algn="l">
              <a:spcBef>
                <a:spcPts val="1600"/>
              </a:spcBef>
              <a:spcAft>
                <a:spcPts val="0"/>
              </a:spcAft>
              <a:buNone/>
            </a:pPr>
            <a:r>
              <a:rPr lang="en" u="sng">
                <a:solidFill>
                  <a:schemeClr val="hlink"/>
                </a:solidFill>
                <a:latin typeface="Raleway"/>
                <a:ea typeface="Raleway"/>
                <a:cs typeface="Raleway"/>
                <a:sym typeface="Raleway"/>
                <a:hlinkClick r:id="rId7"/>
              </a:rPr>
              <a:t>Aroostook Area Agency on Aging</a:t>
            </a:r>
            <a:endParaRPr>
              <a:latin typeface="Raleway"/>
              <a:ea typeface="Raleway"/>
              <a:cs typeface="Raleway"/>
              <a:sym typeface="Raleway"/>
            </a:endParaRPr>
          </a:p>
          <a:p>
            <a:pPr indent="0" lvl="0" marL="0" rtl="0" algn="l">
              <a:spcBef>
                <a:spcPts val="1600"/>
              </a:spcBef>
              <a:spcAft>
                <a:spcPts val="0"/>
              </a:spcAft>
              <a:buNone/>
            </a:pPr>
            <a:r>
              <a:rPr lang="en" u="sng">
                <a:solidFill>
                  <a:schemeClr val="hlink"/>
                </a:solidFill>
                <a:latin typeface="Raleway"/>
                <a:ea typeface="Raleway"/>
                <a:cs typeface="Raleway"/>
                <a:sym typeface="Raleway"/>
                <a:hlinkClick r:id="rId8"/>
              </a:rPr>
              <a:t>Eastern Area Agency on Aging</a:t>
            </a:r>
            <a:endParaRPr>
              <a:latin typeface="Raleway"/>
              <a:ea typeface="Raleway"/>
              <a:cs typeface="Raleway"/>
              <a:sym typeface="Raleway"/>
            </a:endParaRPr>
          </a:p>
          <a:p>
            <a:pPr indent="0" lvl="0" marL="0" rtl="0" algn="l">
              <a:spcBef>
                <a:spcPts val="1600"/>
              </a:spcBef>
              <a:spcAft>
                <a:spcPts val="1600"/>
              </a:spcAft>
              <a:buNone/>
            </a:pPr>
            <a:r>
              <a:t/>
            </a:r>
            <a:endParaRPr>
              <a:latin typeface="Raleway"/>
              <a:ea typeface="Raleway"/>
              <a:cs typeface="Raleway"/>
              <a:sym typeface="Raleway"/>
            </a:endParaRPr>
          </a:p>
        </p:txBody>
      </p:sp>
      <p:sp>
        <p:nvSpPr>
          <p:cNvPr id="352" name="Google Shape;352;p47"/>
          <p:cNvSpPr txBox="1"/>
          <p:nvPr>
            <p:ph type="title"/>
          </p:nvPr>
        </p:nvSpPr>
        <p:spPr>
          <a:xfrm>
            <a:off x="436500" y="307975"/>
            <a:ext cx="24798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a:t>Resources</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356" name="Shape 356"/>
        <p:cNvGrpSpPr/>
        <p:nvPr/>
      </p:nvGrpSpPr>
      <p:grpSpPr>
        <a:xfrm>
          <a:off x="0" y="0"/>
          <a:ext cx="0" cy="0"/>
          <a:chOff x="0" y="0"/>
          <a:chExt cx="0" cy="0"/>
        </a:xfrm>
      </p:grpSpPr>
      <p:sp>
        <p:nvSpPr>
          <p:cNvPr id="357" name="Google Shape;357;p48"/>
          <p:cNvSpPr txBox="1"/>
          <p:nvPr>
            <p:ph type="title"/>
          </p:nvPr>
        </p:nvSpPr>
        <p:spPr>
          <a:xfrm>
            <a:off x="291875" y="559300"/>
            <a:ext cx="3940800" cy="1388700"/>
          </a:xfrm>
          <a:prstGeom prst="rect">
            <a:avLst/>
          </a:prstGeom>
        </p:spPr>
        <p:txBody>
          <a:bodyPr anchorCtr="0" anchor="b" bIns="91425" lIns="91425" spcFirstLastPara="1" rIns="91425" wrap="square" tIns="91425">
            <a:noAutofit/>
          </a:bodyPr>
          <a:lstStyle/>
          <a:p>
            <a:pPr indent="0" lvl="0" marL="0" rtl="0" algn="l">
              <a:spcBef>
                <a:spcPts val="0"/>
              </a:spcBef>
              <a:spcAft>
                <a:spcPts val="0"/>
              </a:spcAft>
              <a:buNone/>
            </a:pPr>
            <a:r>
              <a:rPr lang="en" sz="3600">
                <a:solidFill>
                  <a:schemeClr val="dk1"/>
                </a:solidFill>
              </a:rPr>
              <a:t>F</a:t>
            </a:r>
            <a:r>
              <a:rPr lang="en" sz="3600">
                <a:solidFill>
                  <a:schemeClr val="dk1"/>
                </a:solidFill>
              </a:rPr>
              <a:t>or being here</a:t>
            </a:r>
            <a:endParaRPr sz="3600">
              <a:solidFill>
                <a:schemeClr val="dk1"/>
              </a:solidFill>
            </a:endParaRPr>
          </a:p>
          <a:p>
            <a:pPr indent="0" lvl="0" marL="0" rtl="0" algn="l">
              <a:spcBef>
                <a:spcPts val="0"/>
              </a:spcBef>
              <a:spcAft>
                <a:spcPts val="0"/>
              </a:spcAft>
              <a:buNone/>
            </a:pPr>
            <a:r>
              <a:rPr lang="en" sz="3600">
                <a:solidFill>
                  <a:schemeClr val="dk1"/>
                </a:solidFill>
              </a:rPr>
              <a:t>For your interest</a:t>
            </a:r>
            <a:endParaRPr sz="3600">
              <a:solidFill>
                <a:schemeClr val="dk1"/>
              </a:solidFill>
            </a:endParaRPr>
          </a:p>
          <a:p>
            <a:pPr indent="0" lvl="0" marL="0" rtl="0" algn="l">
              <a:spcBef>
                <a:spcPts val="0"/>
              </a:spcBef>
              <a:spcAft>
                <a:spcPts val="0"/>
              </a:spcAft>
              <a:buNone/>
            </a:pPr>
            <a:r>
              <a:rPr lang="en" sz="3600">
                <a:solidFill>
                  <a:schemeClr val="dk1"/>
                </a:solidFill>
              </a:rPr>
              <a:t>For all you do</a:t>
            </a:r>
            <a:endParaRPr sz="3600">
              <a:solidFill>
                <a:schemeClr val="dk1"/>
              </a:solidFill>
            </a:endParaRPr>
          </a:p>
        </p:txBody>
      </p:sp>
      <p:sp>
        <p:nvSpPr>
          <p:cNvPr id="358" name="Google Shape;358;p48"/>
          <p:cNvSpPr txBox="1"/>
          <p:nvPr>
            <p:ph idx="1" type="body"/>
          </p:nvPr>
        </p:nvSpPr>
        <p:spPr>
          <a:xfrm>
            <a:off x="291955" y="2053725"/>
            <a:ext cx="4280100" cy="2378100"/>
          </a:xfrm>
          <a:prstGeom prst="rect">
            <a:avLst/>
          </a:prstGeom>
        </p:spPr>
        <p:txBody>
          <a:bodyPr anchorCtr="0" anchor="t" bIns="91425" lIns="91425" spcFirstLastPara="1" rIns="91425" wrap="square" tIns="91425">
            <a:noAutofit/>
          </a:bodyPr>
          <a:lstStyle/>
          <a:p>
            <a:pPr indent="0" lvl="0" marL="0" rtl="0" algn="l">
              <a:lnSpc>
                <a:spcPct val="100000"/>
              </a:lnSpc>
              <a:spcBef>
                <a:spcPts val="0"/>
              </a:spcBef>
              <a:spcAft>
                <a:spcPts val="0"/>
              </a:spcAft>
              <a:buNone/>
            </a:pPr>
            <a:r>
              <a:rPr b="1" lang="en" sz="2400">
                <a:solidFill>
                  <a:schemeClr val="accent5"/>
                </a:solidFill>
                <a:latin typeface="Raleway"/>
                <a:ea typeface="Raleway"/>
                <a:cs typeface="Raleway"/>
                <a:sym typeface="Raleway"/>
              </a:rPr>
              <a:t>Please stay in touch</a:t>
            </a:r>
            <a:endParaRPr b="1" sz="2400">
              <a:solidFill>
                <a:schemeClr val="accent5"/>
              </a:solidFill>
              <a:latin typeface="Raleway"/>
              <a:ea typeface="Raleway"/>
              <a:cs typeface="Raleway"/>
              <a:sym typeface="Raleway"/>
            </a:endParaRPr>
          </a:p>
          <a:p>
            <a:pPr indent="0" lvl="0" marL="0" rtl="0" algn="l">
              <a:lnSpc>
                <a:spcPct val="100000"/>
              </a:lnSpc>
              <a:spcBef>
                <a:spcPts val="0"/>
              </a:spcBef>
              <a:spcAft>
                <a:spcPts val="0"/>
              </a:spcAft>
              <a:buNone/>
            </a:pPr>
            <a:r>
              <a:rPr b="1" lang="en" sz="2400">
                <a:solidFill>
                  <a:schemeClr val="accent5"/>
                </a:solidFill>
                <a:latin typeface="Raleway"/>
                <a:ea typeface="Raleway"/>
                <a:cs typeface="Raleway"/>
                <a:sym typeface="Raleway"/>
              </a:rPr>
              <a:t>swehry@une.edu</a:t>
            </a:r>
            <a:endParaRPr b="1" sz="2400">
              <a:solidFill>
                <a:schemeClr val="accent5"/>
              </a:solidFill>
              <a:latin typeface="Raleway"/>
              <a:ea typeface="Raleway"/>
              <a:cs typeface="Raleway"/>
              <a:sym typeface="Raleway"/>
            </a:endParaRPr>
          </a:p>
          <a:p>
            <a:pPr indent="0" lvl="0" marL="0" rtl="0" algn="l">
              <a:lnSpc>
                <a:spcPct val="100000"/>
              </a:lnSpc>
              <a:spcBef>
                <a:spcPts val="0"/>
              </a:spcBef>
              <a:spcAft>
                <a:spcPts val="0"/>
              </a:spcAft>
              <a:buNone/>
            </a:pPr>
            <a:r>
              <a:rPr b="1" lang="en" sz="2400">
                <a:solidFill>
                  <a:schemeClr val="accent5"/>
                </a:solidFill>
                <a:latin typeface="Raleway"/>
                <a:ea typeface="Raleway"/>
                <a:cs typeface="Raleway"/>
                <a:sym typeface="Raleway"/>
              </a:rPr>
              <a:t>@beingwithaging</a:t>
            </a:r>
            <a:endParaRPr b="1" sz="2400">
              <a:solidFill>
                <a:schemeClr val="accent5"/>
              </a:solidFill>
              <a:latin typeface="Raleway"/>
              <a:ea typeface="Raleway"/>
              <a:cs typeface="Raleway"/>
              <a:sym typeface="Raleway"/>
            </a:endParaRPr>
          </a:p>
        </p:txBody>
      </p:sp>
      <p:sp>
        <p:nvSpPr>
          <p:cNvPr id="359" name="Google Shape;359;p48"/>
          <p:cNvSpPr/>
          <p:nvPr/>
        </p:nvSpPr>
        <p:spPr>
          <a:xfrm>
            <a:off x="4232750" y="0"/>
            <a:ext cx="4911300" cy="5143500"/>
          </a:xfrm>
          <a:prstGeom prst="parallelogram">
            <a:avLst>
              <a:gd fmla="val 25000" name="adj"/>
            </a:avLst>
          </a:prstGeom>
          <a:solidFill>
            <a:srgbClr val="FFFFFF"/>
          </a:solidFill>
          <a:ln>
            <a:noFill/>
          </a:ln>
          <a:effectLst>
            <a:outerShdw blurRad="50800" rotWithShape="0" algn="tl" dist="38100">
              <a:srgbClr val="000000">
                <a:alpha val="29800"/>
              </a:srgbClr>
            </a:outerShdw>
          </a:effectLst>
        </p:spPr>
        <p:txBody>
          <a:bodyPr anchorCtr="0" anchor="ctr" bIns="45700" lIns="91425" spcFirstLastPara="1" rIns="91425" wrap="square" tIns="45700">
            <a:noAutofit/>
          </a:bodyPr>
          <a:lstStyle/>
          <a:p>
            <a:pPr indent="0" lvl="0" marL="0" rtl="0" algn="l">
              <a:spcBef>
                <a:spcPts val="0"/>
              </a:spcBef>
              <a:spcAft>
                <a:spcPts val="0"/>
              </a:spcAft>
              <a:buNone/>
            </a:pPr>
            <a:r>
              <a:t/>
            </a:r>
            <a:endParaRPr/>
          </a:p>
        </p:txBody>
      </p:sp>
      <p:sp>
        <p:nvSpPr>
          <p:cNvPr id="360" name="Google Shape;360;p48"/>
          <p:cNvSpPr/>
          <p:nvPr/>
        </p:nvSpPr>
        <p:spPr>
          <a:xfrm>
            <a:off x="3331550" y="0"/>
            <a:ext cx="5633700" cy="5143500"/>
          </a:xfrm>
          <a:prstGeom prst="parallelogram">
            <a:avLst>
              <a:gd fmla="val 24220" name="adj"/>
            </a:avLst>
          </a:prstGeom>
          <a:solidFill>
            <a:srgbClr val="EEEEEE">
              <a:alpha val="67450"/>
            </a:srgbClr>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pic>
        <p:nvPicPr>
          <p:cNvPr id="361" name="Google Shape;361;p48">
            <a:hlinkClick r:id="rId3"/>
          </p:cNvPr>
          <p:cNvPicPr preferRelativeResize="0"/>
          <p:nvPr/>
        </p:nvPicPr>
        <p:blipFill rotWithShape="1">
          <a:blip r:embed="rId4">
            <a:alphaModFix/>
          </a:blip>
          <a:srcRect b="0" l="13941" r="13934" t="0"/>
          <a:stretch/>
        </p:blipFill>
        <p:spPr>
          <a:xfrm>
            <a:off x="3562350" y="0"/>
            <a:ext cx="5581800" cy="5143500"/>
          </a:xfrm>
          <a:prstGeom prst="parallelogram">
            <a:avLst>
              <a:gd fmla="val 23683" name="adj"/>
            </a:avLst>
          </a:prstGeom>
          <a:noFill/>
          <a:ln>
            <a:noFill/>
          </a:ln>
        </p:spPr>
      </p:pic>
      <p:grpSp>
        <p:nvGrpSpPr>
          <p:cNvPr id="362" name="Google Shape;362;p48"/>
          <p:cNvGrpSpPr/>
          <p:nvPr/>
        </p:nvGrpSpPr>
        <p:grpSpPr>
          <a:xfrm>
            <a:off x="361804" y="3542928"/>
            <a:ext cx="5048360" cy="1388644"/>
            <a:chOff x="363976" y="5230372"/>
            <a:chExt cx="5438285" cy="1495900"/>
          </a:xfrm>
        </p:grpSpPr>
        <p:pic>
          <p:nvPicPr>
            <p:cNvPr id="363" name="Google Shape;363;p48"/>
            <p:cNvPicPr preferRelativeResize="0"/>
            <p:nvPr/>
          </p:nvPicPr>
          <p:blipFill>
            <a:blip r:embed="rId5">
              <a:alphaModFix/>
            </a:blip>
            <a:stretch>
              <a:fillRect/>
            </a:stretch>
          </p:blipFill>
          <p:spPr>
            <a:xfrm>
              <a:off x="363976" y="5230372"/>
              <a:ext cx="1495868" cy="1495900"/>
            </a:xfrm>
            <a:prstGeom prst="rect">
              <a:avLst/>
            </a:prstGeom>
            <a:noFill/>
            <a:ln>
              <a:noFill/>
            </a:ln>
          </p:spPr>
        </p:pic>
        <p:pic>
          <p:nvPicPr>
            <p:cNvPr id="364" name="Google Shape;364;p48"/>
            <p:cNvPicPr preferRelativeResize="0"/>
            <p:nvPr/>
          </p:nvPicPr>
          <p:blipFill>
            <a:blip r:embed="rId6">
              <a:alphaModFix/>
            </a:blip>
            <a:stretch>
              <a:fillRect/>
            </a:stretch>
          </p:blipFill>
          <p:spPr>
            <a:xfrm>
              <a:off x="2123874" y="5650825"/>
              <a:ext cx="3678387" cy="857250"/>
            </a:xfrm>
            <a:prstGeom prst="rect">
              <a:avLst/>
            </a:prstGeom>
            <a:noFill/>
            <a:ln>
              <a:noFill/>
            </a:ln>
          </p:spPr>
        </p:pic>
      </p:gr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29"/>
          <p:cNvSpPr/>
          <p:nvPr/>
        </p:nvSpPr>
        <p:spPr>
          <a:xfrm>
            <a:off x="0" y="1342389"/>
            <a:ext cx="2726700" cy="669000"/>
          </a:xfrm>
          <a:prstGeom prst="homePlate">
            <a:avLst>
              <a:gd fmla="val 50000" name="adj"/>
            </a:avLst>
          </a:prstGeom>
          <a:solidFill>
            <a:schemeClr val="dk1"/>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Healthy Cognitive Functioning</a:t>
            </a:r>
            <a:endParaRPr b="1" sz="1600">
              <a:solidFill>
                <a:srgbClr val="FFFFFF"/>
              </a:solidFill>
              <a:latin typeface="Roboto"/>
              <a:ea typeface="Roboto"/>
              <a:cs typeface="Roboto"/>
              <a:sym typeface="Roboto"/>
            </a:endParaRPr>
          </a:p>
        </p:txBody>
      </p:sp>
      <p:sp>
        <p:nvSpPr>
          <p:cNvPr id="201" name="Google Shape;201;p29"/>
          <p:cNvSpPr/>
          <p:nvPr/>
        </p:nvSpPr>
        <p:spPr>
          <a:xfrm>
            <a:off x="2263425" y="1342175"/>
            <a:ext cx="2541300" cy="669000"/>
          </a:xfrm>
          <a:prstGeom prst="chevron">
            <a:avLst>
              <a:gd fmla="val 50000" name="adj"/>
            </a:avLst>
          </a:prstGeom>
          <a:solidFill>
            <a:schemeClr val="accent5"/>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Pre-Symptomatic</a:t>
            </a:r>
            <a:endParaRPr b="1" sz="1600">
              <a:solidFill>
                <a:srgbClr val="FFFFFF"/>
              </a:solidFill>
              <a:latin typeface="Roboto"/>
              <a:ea typeface="Roboto"/>
              <a:cs typeface="Roboto"/>
              <a:sym typeface="Roboto"/>
            </a:endParaRPr>
          </a:p>
        </p:txBody>
      </p:sp>
      <p:sp>
        <p:nvSpPr>
          <p:cNvPr id="202" name="Google Shape;202;p29"/>
          <p:cNvSpPr/>
          <p:nvPr/>
        </p:nvSpPr>
        <p:spPr>
          <a:xfrm>
            <a:off x="4329974" y="1342175"/>
            <a:ext cx="2541300" cy="669000"/>
          </a:xfrm>
          <a:prstGeom prst="chevron">
            <a:avLst>
              <a:gd fmla="val 50000" name="adj"/>
            </a:avLst>
          </a:prstGeom>
          <a:solidFill>
            <a:srgbClr val="F6B26B"/>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Mild Cognitive Impairment</a:t>
            </a:r>
            <a:endParaRPr b="1" sz="1600">
              <a:solidFill>
                <a:srgbClr val="FFFFFF"/>
              </a:solidFill>
              <a:latin typeface="Roboto"/>
              <a:ea typeface="Roboto"/>
              <a:cs typeface="Roboto"/>
              <a:sym typeface="Roboto"/>
            </a:endParaRPr>
          </a:p>
        </p:txBody>
      </p:sp>
      <p:sp>
        <p:nvSpPr>
          <p:cNvPr id="203" name="Google Shape;203;p29"/>
          <p:cNvSpPr/>
          <p:nvPr/>
        </p:nvSpPr>
        <p:spPr>
          <a:xfrm>
            <a:off x="6396739" y="1342175"/>
            <a:ext cx="2541300" cy="669000"/>
          </a:xfrm>
          <a:prstGeom prst="chevron">
            <a:avLst>
              <a:gd fmla="val 50000" name="adj"/>
            </a:avLst>
          </a:prstGeom>
          <a:solidFill>
            <a:srgbClr val="E69138"/>
          </a:solidFill>
          <a:ln>
            <a:noFill/>
          </a:ln>
        </p:spPr>
        <p:txBody>
          <a:bodyPr anchorCtr="0" anchor="ctr" bIns="91425" lIns="91425" spcFirstLastPara="1" rIns="91425" wrap="square" tIns="91425">
            <a:noAutofit/>
          </a:bodyPr>
          <a:lstStyle/>
          <a:p>
            <a:pPr indent="0" lvl="0" marL="0" rtl="0" algn="ctr">
              <a:spcBef>
                <a:spcPts val="0"/>
              </a:spcBef>
              <a:spcAft>
                <a:spcPts val="0"/>
              </a:spcAft>
              <a:buNone/>
            </a:pPr>
            <a:r>
              <a:rPr b="1" lang="en" sz="1600">
                <a:solidFill>
                  <a:srgbClr val="FFFFFF"/>
                </a:solidFill>
                <a:latin typeface="Roboto"/>
                <a:ea typeface="Roboto"/>
                <a:cs typeface="Roboto"/>
                <a:sym typeface="Roboto"/>
              </a:rPr>
              <a:t>Dementia</a:t>
            </a:r>
            <a:endParaRPr b="1" sz="1600">
              <a:solidFill>
                <a:srgbClr val="FFFFFF"/>
              </a:solidFill>
              <a:latin typeface="Roboto"/>
              <a:ea typeface="Roboto"/>
              <a:cs typeface="Roboto"/>
              <a:sym typeface="Roboto"/>
            </a:endParaRPr>
          </a:p>
        </p:txBody>
      </p:sp>
      <p:sp>
        <p:nvSpPr>
          <p:cNvPr id="204" name="Google Shape;204;p29"/>
          <p:cNvSpPr txBox="1"/>
          <p:nvPr>
            <p:ph type="title"/>
          </p:nvPr>
        </p:nvSpPr>
        <p:spPr>
          <a:xfrm>
            <a:off x="882700" y="360100"/>
            <a:ext cx="7407000" cy="9810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lang="en"/>
              <a:t>Brain Health C</a:t>
            </a:r>
            <a:r>
              <a:rPr lang="en"/>
              <a:t>ontinuum</a:t>
            </a:r>
            <a:endParaRPr/>
          </a:p>
        </p:txBody>
      </p:sp>
      <p:sp>
        <p:nvSpPr>
          <p:cNvPr id="205" name="Google Shape;205;p29"/>
          <p:cNvSpPr txBox="1"/>
          <p:nvPr>
            <p:ph idx="1" type="body"/>
          </p:nvPr>
        </p:nvSpPr>
        <p:spPr>
          <a:xfrm>
            <a:off x="349300" y="2502875"/>
            <a:ext cx="8480100" cy="1816800"/>
          </a:xfrm>
          <a:prstGeom prst="rect">
            <a:avLst/>
          </a:prstGeom>
        </p:spPr>
        <p:txBody>
          <a:bodyPr anchorCtr="0" anchor="t" bIns="91425" lIns="91425" spcFirstLastPara="1" rIns="91425" wrap="square" tIns="91425">
            <a:noAutofit/>
          </a:bodyPr>
          <a:lstStyle/>
          <a:p>
            <a:pPr indent="0" lvl="0" marL="0" rtl="0" algn="ctr">
              <a:spcBef>
                <a:spcPts val="0"/>
              </a:spcBef>
              <a:spcAft>
                <a:spcPts val="0"/>
              </a:spcAft>
              <a:buNone/>
            </a:pPr>
            <a:r>
              <a:rPr b="1" lang="en" sz="1800">
                <a:solidFill>
                  <a:srgbClr val="000000"/>
                </a:solidFill>
                <a:latin typeface="Raleway"/>
                <a:ea typeface="Raleway"/>
                <a:cs typeface="Raleway"/>
                <a:sym typeface="Raleway"/>
              </a:rPr>
              <a:t>Public Health Role:</a:t>
            </a:r>
            <a:endParaRPr b="1" sz="1800">
              <a:solidFill>
                <a:srgbClr val="000000"/>
              </a:solidFill>
              <a:latin typeface="Raleway"/>
              <a:ea typeface="Raleway"/>
              <a:cs typeface="Raleway"/>
              <a:sym typeface="Raleway"/>
            </a:endParaRPr>
          </a:p>
          <a:p>
            <a:pPr indent="-342900" lvl="0" marL="457200" rtl="0" algn="ctr">
              <a:spcBef>
                <a:spcPts val="1600"/>
              </a:spcBef>
              <a:spcAft>
                <a:spcPts val="0"/>
              </a:spcAft>
              <a:buClr>
                <a:srgbClr val="000000"/>
              </a:buClr>
              <a:buSzPts val="1800"/>
              <a:buFont typeface="Raleway"/>
              <a:buChar char="●"/>
            </a:pPr>
            <a:r>
              <a:rPr lang="en" sz="1800">
                <a:solidFill>
                  <a:srgbClr val="000000"/>
                </a:solidFill>
                <a:latin typeface="Raleway"/>
                <a:ea typeface="Raleway"/>
                <a:cs typeface="Raleway"/>
                <a:sym typeface="Raleway"/>
              </a:rPr>
              <a:t>Accelerate risk reduction</a:t>
            </a:r>
            <a:endParaRPr sz="1800">
              <a:solidFill>
                <a:srgbClr val="000000"/>
              </a:solidFill>
              <a:latin typeface="Raleway"/>
              <a:ea typeface="Raleway"/>
              <a:cs typeface="Raleway"/>
              <a:sym typeface="Raleway"/>
            </a:endParaRPr>
          </a:p>
          <a:p>
            <a:pPr indent="-342900" lvl="0" marL="457200" rtl="0" algn="ctr">
              <a:spcBef>
                <a:spcPts val="0"/>
              </a:spcBef>
              <a:spcAft>
                <a:spcPts val="0"/>
              </a:spcAft>
              <a:buClr>
                <a:srgbClr val="000000"/>
              </a:buClr>
              <a:buSzPts val="1800"/>
              <a:buFont typeface="Raleway"/>
              <a:buChar char="●"/>
            </a:pPr>
            <a:r>
              <a:rPr lang="en" sz="1800">
                <a:solidFill>
                  <a:srgbClr val="000000"/>
                </a:solidFill>
                <a:latin typeface="Raleway"/>
                <a:ea typeface="Raleway"/>
                <a:cs typeface="Raleway"/>
                <a:sym typeface="Raleway"/>
              </a:rPr>
              <a:t>Advance early detection and diagnosis</a:t>
            </a:r>
            <a:endParaRPr sz="1800">
              <a:solidFill>
                <a:srgbClr val="000000"/>
              </a:solidFill>
              <a:latin typeface="Raleway"/>
              <a:ea typeface="Raleway"/>
              <a:cs typeface="Raleway"/>
              <a:sym typeface="Raleway"/>
            </a:endParaRPr>
          </a:p>
          <a:p>
            <a:pPr indent="-342900" lvl="0" marL="457200" rtl="0" algn="ctr">
              <a:spcBef>
                <a:spcPts val="0"/>
              </a:spcBef>
              <a:spcAft>
                <a:spcPts val="0"/>
              </a:spcAft>
              <a:buClr>
                <a:srgbClr val="000000"/>
              </a:buClr>
              <a:buSzPts val="1800"/>
              <a:buFont typeface="Raleway"/>
              <a:buChar char="●"/>
            </a:pPr>
            <a:r>
              <a:rPr lang="en" sz="1800">
                <a:solidFill>
                  <a:srgbClr val="000000"/>
                </a:solidFill>
                <a:latin typeface="Raleway"/>
                <a:ea typeface="Raleway"/>
                <a:cs typeface="Raleway"/>
                <a:sym typeface="Raleway"/>
              </a:rPr>
              <a:t>Ensure safety and quality of care</a:t>
            </a:r>
            <a:endParaRPr sz="1800">
              <a:solidFill>
                <a:srgbClr val="000000"/>
              </a:solidFill>
              <a:latin typeface="Raleway"/>
              <a:ea typeface="Raleway"/>
              <a:cs typeface="Raleway"/>
              <a:sym typeface="Raleway"/>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2" name="Shape 212"/>
        <p:cNvGrpSpPr/>
        <p:nvPr/>
      </p:nvGrpSpPr>
      <p:grpSpPr>
        <a:xfrm>
          <a:off x="0" y="0"/>
          <a:ext cx="0" cy="0"/>
          <a:chOff x="0" y="0"/>
          <a:chExt cx="0" cy="0"/>
        </a:xfrm>
      </p:grpSpPr>
      <p:sp>
        <p:nvSpPr>
          <p:cNvPr id="213" name="Google Shape;213;p30"/>
          <p:cNvSpPr txBox="1"/>
          <p:nvPr>
            <p:ph type="title"/>
          </p:nvPr>
        </p:nvSpPr>
        <p:spPr>
          <a:xfrm>
            <a:off x="284100" y="307975"/>
            <a:ext cx="2479800" cy="42687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t/>
            </a:r>
            <a:endParaRPr/>
          </a:p>
          <a:p>
            <a:pPr indent="0" lvl="0" marL="0" marR="0" rtl="0" algn="l">
              <a:spcBef>
                <a:spcPts val="0"/>
              </a:spcBef>
              <a:spcAft>
                <a:spcPts val="0"/>
              </a:spcAft>
              <a:buNone/>
            </a:pPr>
            <a:r>
              <a:rPr b="1" lang="en"/>
              <a:t>National Partnership to Improve Dementia Care, 2012</a:t>
            </a:r>
            <a:endParaRPr b="1"/>
          </a:p>
        </p:txBody>
      </p:sp>
      <p:sp>
        <p:nvSpPr>
          <p:cNvPr id="214" name="Google Shape;214;p30"/>
          <p:cNvSpPr txBox="1"/>
          <p:nvPr>
            <p:ph idx="1" type="body"/>
          </p:nvPr>
        </p:nvSpPr>
        <p:spPr>
          <a:xfrm>
            <a:off x="3381100" y="536575"/>
            <a:ext cx="54513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sz="2400">
                <a:latin typeface="Raleway"/>
                <a:ea typeface="Raleway"/>
                <a:cs typeface="Raleway"/>
                <a:sym typeface="Raleway"/>
              </a:rPr>
              <a:t>  inappropriate antipsychotic use</a:t>
            </a:r>
            <a:endParaRPr sz="2400">
              <a:latin typeface="Raleway"/>
              <a:ea typeface="Raleway"/>
              <a:cs typeface="Raleway"/>
              <a:sym typeface="Raleway"/>
            </a:endParaRPr>
          </a:p>
          <a:p>
            <a:pPr indent="0" lvl="0" marL="0" rtl="0" algn="l">
              <a:spcBef>
                <a:spcPts val="1600"/>
              </a:spcBef>
              <a:spcAft>
                <a:spcPts val="0"/>
              </a:spcAft>
              <a:buNone/>
            </a:pPr>
            <a:r>
              <a:rPr lang="en" sz="2400">
                <a:latin typeface="Raleway"/>
                <a:ea typeface="Raleway"/>
                <a:cs typeface="Raleway"/>
                <a:sym typeface="Raleway"/>
              </a:rPr>
              <a:t>  person-centered care practices </a:t>
            </a:r>
            <a:endParaRPr sz="2400">
              <a:latin typeface="Raleway"/>
              <a:ea typeface="Raleway"/>
              <a:cs typeface="Raleway"/>
              <a:sym typeface="Raleway"/>
            </a:endParaRPr>
          </a:p>
          <a:p>
            <a:pPr indent="0" lvl="0" marL="0" rtl="0" algn="l">
              <a:spcBef>
                <a:spcPts val="1600"/>
              </a:spcBef>
              <a:spcAft>
                <a:spcPts val="0"/>
              </a:spcAft>
              <a:buNone/>
            </a:pPr>
            <a:r>
              <a:rPr lang="en" sz="2400">
                <a:latin typeface="Raleway"/>
                <a:ea typeface="Raleway"/>
                <a:cs typeface="Raleway"/>
                <a:sym typeface="Raleway"/>
              </a:rPr>
              <a:t>Over 18 months, national prevalence reduced by 15.1% </a:t>
            </a:r>
            <a:endParaRPr sz="2400">
              <a:latin typeface="Raleway"/>
              <a:ea typeface="Raleway"/>
              <a:cs typeface="Raleway"/>
              <a:sym typeface="Raleway"/>
            </a:endParaRPr>
          </a:p>
          <a:p>
            <a:pPr indent="0" lvl="0" marL="0" rtl="0" algn="l">
              <a:spcBef>
                <a:spcPts val="1600"/>
              </a:spcBef>
              <a:spcAft>
                <a:spcPts val="1600"/>
              </a:spcAft>
              <a:buNone/>
            </a:pPr>
            <a:r>
              <a:rPr b="1" lang="en" sz="2400">
                <a:latin typeface="Raleway"/>
                <a:ea typeface="Raleway"/>
                <a:cs typeface="Raleway"/>
                <a:sym typeface="Raleway"/>
              </a:rPr>
              <a:t>Maine</a:t>
            </a:r>
            <a:r>
              <a:rPr lang="en" sz="2400">
                <a:latin typeface="Raleway"/>
                <a:ea typeface="Raleway"/>
                <a:cs typeface="Raleway"/>
                <a:sym typeface="Raleway"/>
              </a:rPr>
              <a:t> reduced 26.1%, fifth most improved state in U.S.</a:t>
            </a:r>
            <a:endParaRPr sz="2400">
              <a:latin typeface="Raleway"/>
              <a:ea typeface="Raleway"/>
              <a:cs typeface="Raleway"/>
              <a:sym typeface="Raleway"/>
            </a:endParaRPr>
          </a:p>
        </p:txBody>
      </p:sp>
      <p:sp>
        <p:nvSpPr>
          <p:cNvPr id="215" name="Google Shape;215;p30"/>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
        <p:nvSpPr>
          <p:cNvPr id="216" name="Google Shape;216;p30"/>
          <p:cNvSpPr/>
          <p:nvPr/>
        </p:nvSpPr>
        <p:spPr>
          <a:xfrm>
            <a:off x="3228700" y="519475"/>
            <a:ext cx="152400" cy="393600"/>
          </a:xfrm>
          <a:prstGeom prst="downArrow">
            <a:avLst>
              <a:gd fmla="val 50000"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7" name="Google Shape;217;p30"/>
          <p:cNvSpPr/>
          <p:nvPr/>
        </p:nvSpPr>
        <p:spPr>
          <a:xfrm>
            <a:off x="3228700" y="1206425"/>
            <a:ext cx="152400" cy="393600"/>
          </a:xfrm>
          <a:prstGeom prst="upArrow">
            <a:avLst>
              <a:gd fmla="val 63618" name="adj1"/>
              <a:gd fmla="val 50000" name="adj2"/>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4" name="Shape 224"/>
        <p:cNvGrpSpPr/>
        <p:nvPr/>
      </p:nvGrpSpPr>
      <p:grpSpPr>
        <a:xfrm>
          <a:off x="0" y="0"/>
          <a:ext cx="0" cy="0"/>
          <a:chOff x="0" y="0"/>
          <a:chExt cx="0" cy="0"/>
        </a:xfrm>
      </p:grpSpPr>
      <p:sp>
        <p:nvSpPr>
          <p:cNvPr id="225" name="Google Shape;225;p31"/>
          <p:cNvSpPr txBox="1"/>
          <p:nvPr>
            <p:ph type="title"/>
          </p:nvPr>
        </p:nvSpPr>
        <p:spPr>
          <a:xfrm>
            <a:off x="284100" y="307975"/>
            <a:ext cx="2479800" cy="42687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lang="en"/>
              <a:t>Maine </a:t>
            </a:r>
            <a:r>
              <a:rPr lang="en"/>
              <a:t>Partnership to Improve Dementia Care</a:t>
            </a:r>
            <a:endParaRPr/>
          </a:p>
        </p:txBody>
      </p:sp>
      <p:sp>
        <p:nvSpPr>
          <p:cNvPr id="226" name="Google Shape;226;p31"/>
          <p:cNvSpPr txBox="1"/>
          <p:nvPr>
            <p:ph idx="1" type="body"/>
          </p:nvPr>
        </p:nvSpPr>
        <p:spPr>
          <a:xfrm>
            <a:off x="3381100" y="307975"/>
            <a:ext cx="5451300" cy="42687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b="1" lang="en" sz="2400">
                <a:latin typeface="Raleway"/>
                <a:ea typeface="Raleway"/>
                <a:cs typeface="Raleway"/>
                <a:sym typeface="Raleway"/>
              </a:rPr>
              <a:t>Strong Coalition </a:t>
            </a:r>
            <a:endParaRPr b="1" sz="2400">
              <a:latin typeface="Raleway"/>
              <a:ea typeface="Raleway"/>
              <a:cs typeface="Raleway"/>
              <a:sym typeface="Raleway"/>
            </a:endParaRPr>
          </a:p>
          <a:p>
            <a:pPr indent="0" lvl="0" marL="457200" rtl="0" algn="l">
              <a:spcBef>
                <a:spcPts val="1600"/>
              </a:spcBef>
              <a:spcAft>
                <a:spcPts val="0"/>
              </a:spcAft>
              <a:buNone/>
            </a:pPr>
            <a:r>
              <a:rPr lang="en">
                <a:latin typeface="Raleway"/>
                <a:ea typeface="Raleway"/>
                <a:cs typeface="Raleway"/>
                <a:sym typeface="Raleway"/>
              </a:rPr>
              <a:t>Long Term Care Ombudsman Program</a:t>
            </a:r>
            <a:endParaRPr>
              <a:latin typeface="Raleway"/>
              <a:ea typeface="Raleway"/>
              <a:cs typeface="Raleway"/>
              <a:sym typeface="Raleway"/>
            </a:endParaRPr>
          </a:p>
          <a:p>
            <a:pPr indent="0" lvl="0" marL="457200" rtl="0" algn="l">
              <a:spcBef>
                <a:spcPts val="0"/>
              </a:spcBef>
              <a:spcAft>
                <a:spcPts val="0"/>
              </a:spcAft>
              <a:buNone/>
            </a:pPr>
            <a:r>
              <a:rPr lang="en">
                <a:latin typeface="Raleway"/>
                <a:ea typeface="Raleway"/>
                <a:cs typeface="Raleway"/>
                <a:sym typeface="Raleway"/>
              </a:rPr>
              <a:t>Maine Culture Change Coalition</a:t>
            </a:r>
            <a:endParaRPr>
              <a:latin typeface="Raleway"/>
              <a:ea typeface="Raleway"/>
              <a:cs typeface="Raleway"/>
              <a:sym typeface="Raleway"/>
            </a:endParaRPr>
          </a:p>
          <a:p>
            <a:pPr indent="0" lvl="0" marL="457200" rtl="0" algn="l">
              <a:spcBef>
                <a:spcPts val="0"/>
              </a:spcBef>
              <a:spcAft>
                <a:spcPts val="0"/>
              </a:spcAft>
              <a:buNone/>
            </a:pPr>
            <a:r>
              <a:rPr lang="en">
                <a:latin typeface="Raleway"/>
                <a:ea typeface="Raleway"/>
                <a:cs typeface="Raleway"/>
                <a:sym typeface="Raleway"/>
              </a:rPr>
              <a:t>Maine Health Care Association</a:t>
            </a:r>
            <a:endParaRPr>
              <a:latin typeface="Raleway"/>
              <a:ea typeface="Raleway"/>
              <a:cs typeface="Raleway"/>
              <a:sym typeface="Raleway"/>
            </a:endParaRPr>
          </a:p>
          <a:p>
            <a:pPr indent="0" lvl="0" marL="457200" rtl="0" algn="l">
              <a:spcBef>
                <a:spcPts val="0"/>
              </a:spcBef>
              <a:spcAft>
                <a:spcPts val="0"/>
              </a:spcAft>
              <a:buNone/>
            </a:pPr>
            <a:r>
              <a:t/>
            </a:r>
            <a:endParaRPr>
              <a:latin typeface="Raleway"/>
              <a:ea typeface="Raleway"/>
              <a:cs typeface="Raleway"/>
              <a:sym typeface="Raleway"/>
            </a:endParaRPr>
          </a:p>
          <a:p>
            <a:pPr indent="0" lvl="0" marL="0" rtl="0" algn="l">
              <a:spcBef>
                <a:spcPts val="0"/>
              </a:spcBef>
              <a:spcAft>
                <a:spcPts val="0"/>
              </a:spcAft>
              <a:buNone/>
            </a:pPr>
            <a:r>
              <a:rPr b="1" lang="en" sz="2400">
                <a:latin typeface="Raleway"/>
                <a:ea typeface="Raleway"/>
                <a:cs typeface="Raleway"/>
                <a:sym typeface="Raleway"/>
              </a:rPr>
              <a:t>Multipronged</a:t>
            </a:r>
            <a:endParaRPr b="1" sz="2400">
              <a:latin typeface="Raleway"/>
              <a:ea typeface="Raleway"/>
              <a:cs typeface="Raleway"/>
              <a:sym typeface="Raleway"/>
            </a:endParaRPr>
          </a:p>
          <a:p>
            <a:pPr indent="0" lvl="0" marL="0" rtl="0" algn="l">
              <a:spcBef>
                <a:spcPts val="0"/>
              </a:spcBef>
              <a:spcAft>
                <a:spcPts val="0"/>
              </a:spcAft>
              <a:buNone/>
            </a:pPr>
            <a:r>
              <a:rPr b="1" lang="en" sz="2400">
                <a:latin typeface="Raleway"/>
                <a:ea typeface="Raleway"/>
                <a:cs typeface="Raleway"/>
                <a:sym typeface="Raleway"/>
              </a:rPr>
              <a:t>	</a:t>
            </a:r>
            <a:r>
              <a:rPr lang="en">
                <a:latin typeface="Raleway"/>
                <a:ea typeface="Raleway"/>
                <a:cs typeface="Raleway"/>
                <a:sym typeface="Raleway"/>
              </a:rPr>
              <a:t>Music and Memory</a:t>
            </a:r>
            <a:endParaRPr>
              <a:latin typeface="Raleway"/>
              <a:ea typeface="Raleway"/>
              <a:cs typeface="Raleway"/>
              <a:sym typeface="Raleway"/>
            </a:endParaRPr>
          </a:p>
          <a:p>
            <a:pPr indent="457200" lvl="0" marL="0" rtl="0" algn="l">
              <a:spcBef>
                <a:spcPts val="0"/>
              </a:spcBef>
              <a:spcAft>
                <a:spcPts val="0"/>
              </a:spcAft>
              <a:buClr>
                <a:schemeClr val="dk2"/>
              </a:buClr>
              <a:buSzPts val="1100"/>
              <a:buFont typeface="Arial"/>
              <a:buNone/>
            </a:pPr>
            <a:r>
              <a:rPr lang="en">
                <a:latin typeface="Raleway"/>
                <a:ea typeface="Raleway"/>
                <a:cs typeface="Raleway"/>
                <a:sym typeface="Raleway"/>
              </a:rPr>
              <a:t>Education</a:t>
            </a:r>
            <a:endParaRPr>
              <a:latin typeface="Raleway"/>
              <a:ea typeface="Raleway"/>
              <a:cs typeface="Raleway"/>
              <a:sym typeface="Raleway"/>
            </a:endParaRPr>
          </a:p>
          <a:p>
            <a:pPr indent="457200" lvl="0" marL="457200" rtl="0" algn="l">
              <a:spcBef>
                <a:spcPts val="0"/>
              </a:spcBef>
              <a:spcAft>
                <a:spcPts val="0"/>
              </a:spcAft>
              <a:buClr>
                <a:schemeClr val="dk2"/>
              </a:buClr>
              <a:buSzPts val="1100"/>
              <a:buFont typeface="Arial"/>
              <a:buNone/>
            </a:pPr>
            <a:r>
              <a:rPr lang="en">
                <a:latin typeface="Raleway"/>
                <a:ea typeface="Raleway"/>
                <a:cs typeface="Raleway"/>
                <a:sym typeface="Raleway"/>
              </a:rPr>
              <a:t>Direct Care Staff</a:t>
            </a:r>
            <a:endParaRPr>
              <a:latin typeface="Raleway"/>
              <a:ea typeface="Raleway"/>
              <a:cs typeface="Raleway"/>
              <a:sym typeface="Raleway"/>
            </a:endParaRPr>
          </a:p>
          <a:p>
            <a:pPr indent="457200" lvl="0" marL="457200" rtl="0" algn="l">
              <a:spcBef>
                <a:spcPts val="0"/>
              </a:spcBef>
              <a:spcAft>
                <a:spcPts val="0"/>
              </a:spcAft>
              <a:buClr>
                <a:schemeClr val="dk2"/>
              </a:buClr>
              <a:buSzPts val="1100"/>
              <a:buFont typeface="Arial"/>
              <a:buNone/>
            </a:pPr>
            <a:r>
              <a:rPr lang="en">
                <a:latin typeface="Raleway"/>
                <a:ea typeface="Raleway"/>
                <a:cs typeface="Raleway"/>
                <a:sym typeface="Raleway"/>
              </a:rPr>
              <a:t>Resident and Families</a:t>
            </a:r>
            <a:endParaRPr>
              <a:latin typeface="Raleway"/>
              <a:ea typeface="Raleway"/>
              <a:cs typeface="Raleway"/>
              <a:sym typeface="Raleway"/>
            </a:endParaRPr>
          </a:p>
          <a:p>
            <a:pPr indent="457200" lvl="0" marL="457200" rtl="0" algn="l">
              <a:spcBef>
                <a:spcPts val="0"/>
              </a:spcBef>
              <a:spcAft>
                <a:spcPts val="0"/>
              </a:spcAft>
              <a:buClr>
                <a:schemeClr val="dk2"/>
              </a:buClr>
              <a:buSzPts val="1100"/>
              <a:buFont typeface="Arial"/>
              <a:buNone/>
            </a:pPr>
            <a:r>
              <a:rPr lang="en">
                <a:latin typeface="Raleway"/>
                <a:ea typeface="Raleway"/>
                <a:cs typeface="Raleway"/>
                <a:sym typeface="Raleway"/>
              </a:rPr>
              <a:t>Mentoring</a:t>
            </a:r>
            <a:endParaRPr>
              <a:latin typeface="Raleway"/>
              <a:ea typeface="Raleway"/>
              <a:cs typeface="Raleway"/>
              <a:sym typeface="Raleway"/>
            </a:endParaRPr>
          </a:p>
        </p:txBody>
      </p:sp>
      <p:sp>
        <p:nvSpPr>
          <p:cNvPr id="227" name="Google Shape;227;p31"/>
          <p:cNvSpPr txBox="1"/>
          <p:nvPr>
            <p:ph idx="12" type="sldNum"/>
          </p:nvPr>
        </p:nvSpPr>
        <p:spPr>
          <a:xfrm>
            <a:off x="8472458" y="4663217"/>
            <a:ext cx="548700" cy="393600"/>
          </a:xfrm>
          <a:prstGeom prst="rect">
            <a:avLst/>
          </a:prstGeom>
        </p:spPr>
        <p:txBody>
          <a:bodyPr anchorCtr="0" anchor="ctr" bIns="91425" lIns="91425" spcFirstLastPara="1" rIns="91425" wrap="square" tIns="91425">
            <a:no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1" name="Shape 231"/>
        <p:cNvGrpSpPr/>
        <p:nvPr/>
      </p:nvGrpSpPr>
      <p:grpSpPr>
        <a:xfrm>
          <a:off x="0" y="0"/>
          <a:ext cx="0" cy="0"/>
          <a:chOff x="0" y="0"/>
          <a:chExt cx="0" cy="0"/>
        </a:xfrm>
      </p:grpSpPr>
      <p:sp>
        <p:nvSpPr>
          <p:cNvPr id="232" name="Google Shape;232;p32"/>
          <p:cNvSpPr txBox="1"/>
          <p:nvPr>
            <p:ph type="title"/>
          </p:nvPr>
        </p:nvSpPr>
        <p:spPr>
          <a:xfrm>
            <a:off x="363750" y="554850"/>
            <a:ext cx="3949500" cy="4033800"/>
          </a:xfrm>
          <a:prstGeom prst="rect">
            <a:avLst/>
          </a:prstGeom>
        </p:spPr>
        <p:txBody>
          <a:bodyPr anchorCtr="0" anchor="ctr" bIns="91425" lIns="91425" spcFirstLastPara="1" rIns="91425" wrap="square" tIns="91425">
            <a:noAutofit/>
          </a:bodyPr>
          <a:lstStyle/>
          <a:p>
            <a:pPr indent="0" lvl="0" marL="0" marR="0" rtl="0" algn="ctr">
              <a:spcBef>
                <a:spcPts val="0"/>
              </a:spcBef>
              <a:spcAft>
                <a:spcPts val="0"/>
              </a:spcAft>
              <a:buNone/>
            </a:pPr>
            <a:r>
              <a:rPr lang="en" sz="3000" u="none" cap="none" strike="noStrike"/>
              <a:t>Person</a:t>
            </a:r>
            <a:r>
              <a:rPr lang="en" sz="3000"/>
              <a:t>-</a:t>
            </a:r>
            <a:r>
              <a:rPr lang="en" sz="3000" u="none" cap="none" strike="noStrike"/>
              <a:t>centered/</a:t>
            </a:r>
            <a:endParaRPr sz="3000" u="none" cap="none" strike="noStrike"/>
          </a:p>
          <a:p>
            <a:pPr indent="0" lvl="0" marL="0" marR="0" rtl="0" algn="ctr">
              <a:spcBef>
                <a:spcPts val="0"/>
              </a:spcBef>
              <a:spcAft>
                <a:spcPts val="0"/>
              </a:spcAft>
              <a:buNone/>
            </a:pPr>
            <a:r>
              <a:rPr lang="en" sz="3000"/>
              <a:t>P</a:t>
            </a:r>
            <a:r>
              <a:rPr lang="en" sz="3000" u="none" cap="none" strike="noStrike"/>
              <a:t>erson-directed</a:t>
            </a:r>
            <a:endParaRPr sz="3000" u="none" cap="none" strike="noStrike"/>
          </a:p>
          <a:p>
            <a:pPr indent="0" lvl="0" marL="0" marR="0" rtl="0" algn="ctr">
              <a:spcBef>
                <a:spcPts val="0"/>
              </a:spcBef>
              <a:spcAft>
                <a:spcPts val="0"/>
              </a:spcAft>
              <a:buNone/>
            </a:pPr>
            <a:r>
              <a:t/>
            </a:r>
            <a:endParaRPr sz="3000"/>
          </a:p>
          <a:p>
            <a:pPr indent="0" lvl="0" marL="0" marR="0" rtl="0" algn="ctr">
              <a:spcBef>
                <a:spcPts val="0"/>
              </a:spcBef>
              <a:spcAft>
                <a:spcPts val="0"/>
              </a:spcAft>
              <a:buNone/>
            </a:pPr>
            <a:r>
              <a:rPr lang="en" sz="3000"/>
              <a:t>Fad or foundational?</a:t>
            </a:r>
            <a:endParaRPr sz="3000"/>
          </a:p>
        </p:txBody>
      </p:sp>
      <p:sp>
        <p:nvSpPr>
          <p:cNvPr id="233" name="Google Shape;233;p32"/>
          <p:cNvSpPr txBox="1"/>
          <p:nvPr>
            <p:ph idx="1" type="body"/>
          </p:nvPr>
        </p:nvSpPr>
        <p:spPr>
          <a:xfrm>
            <a:off x="4947374" y="554850"/>
            <a:ext cx="3855900" cy="4033800"/>
          </a:xfrm>
          <a:prstGeom prst="rect">
            <a:avLst/>
          </a:prstGeom>
        </p:spPr>
        <p:txBody>
          <a:bodyPr anchorCtr="0" anchor="ctr" bIns="91425" lIns="91425" spcFirstLastPara="1" rIns="91425" wrap="square" tIns="91425">
            <a:noAutofit/>
          </a:bodyPr>
          <a:lstStyle/>
          <a:p>
            <a:pPr indent="-342900" lvl="0" marL="457200" rtl="0" algn="l">
              <a:spcBef>
                <a:spcPts val="0"/>
              </a:spcBef>
              <a:spcAft>
                <a:spcPts val="0"/>
              </a:spcAft>
              <a:buSzPts val="1800"/>
              <a:buFont typeface="Raleway"/>
              <a:buChar char="●"/>
            </a:pPr>
            <a:r>
              <a:rPr lang="en" sz="1800">
                <a:latin typeface="Raleway"/>
                <a:ea typeface="Raleway"/>
                <a:cs typeface="Raleway"/>
                <a:sym typeface="Raleway"/>
              </a:rPr>
              <a:t>centers on person, not disease</a:t>
            </a:r>
            <a:endParaRPr sz="1800">
              <a:latin typeface="Raleway"/>
              <a:ea typeface="Raleway"/>
              <a:cs typeface="Raleway"/>
              <a:sym typeface="Raleway"/>
            </a:endParaRPr>
          </a:p>
          <a:p>
            <a:pPr indent="-342900" lvl="0" marL="457200" marR="0" rtl="0" algn="l">
              <a:spcBef>
                <a:spcPts val="0"/>
              </a:spcBef>
              <a:spcAft>
                <a:spcPts val="0"/>
              </a:spcAft>
              <a:buSzPts val="1800"/>
              <a:buFont typeface="Raleway"/>
              <a:buChar char="●"/>
            </a:pPr>
            <a:r>
              <a:rPr lang="en" sz="1800">
                <a:latin typeface="Raleway"/>
                <a:ea typeface="Raleway"/>
                <a:cs typeface="Raleway"/>
                <a:sym typeface="Raleway"/>
              </a:rPr>
              <a:t>centers on strengths, not losses</a:t>
            </a:r>
            <a:endParaRPr sz="1800">
              <a:latin typeface="Raleway"/>
              <a:ea typeface="Raleway"/>
              <a:cs typeface="Raleway"/>
              <a:sym typeface="Raleway"/>
            </a:endParaRPr>
          </a:p>
          <a:p>
            <a:pPr indent="-342900" lvl="0" marL="457200" marR="0" rtl="0" algn="l">
              <a:spcBef>
                <a:spcPts val="0"/>
              </a:spcBef>
              <a:spcAft>
                <a:spcPts val="0"/>
              </a:spcAft>
              <a:buSzPts val="1800"/>
              <a:buFont typeface="Raleway"/>
              <a:buChar char="●"/>
            </a:pPr>
            <a:r>
              <a:rPr i="0" lang="en" sz="1800" u="none" cap="none" strike="noStrike">
                <a:latin typeface="Raleway"/>
                <a:ea typeface="Raleway"/>
                <a:cs typeface="Raleway"/>
                <a:sym typeface="Raleway"/>
              </a:rPr>
              <a:t>shifts authority to individual</a:t>
            </a:r>
            <a:endParaRPr sz="1800">
              <a:latin typeface="Raleway"/>
              <a:ea typeface="Raleway"/>
              <a:cs typeface="Raleway"/>
              <a:sym typeface="Raleway"/>
            </a:endParaRPr>
          </a:p>
          <a:p>
            <a:pPr indent="-342900" lvl="0" marL="457200" marR="0" rtl="0" algn="l">
              <a:spcBef>
                <a:spcPts val="0"/>
              </a:spcBef>
              <a:spcAft>
                <a:spcPts val="0"/>
              </a:spcAft>
              <a:buSzPts val="1800"/>
              <a:buFont typeface="Raleway"/>
              <a:buChar char="●"/>
            </a:pPr>
            <a:r>
              <a:rPr i="0" lang="en" sz="1800" u="none" cap="none" strike="noStrike">
                <a:latin typeface="Raleway"/>
                <a:ea typeface="Raleway"/>
                <a:cs typeface="Raleway"/>
                <a:sym typeface="Raleway"/>
              </a:rPr>
              <a:t>reduces reliance on professionals</a:t>
            </a:r>
            <a:endParaRPr sz="1800">
              <a:latin typeface="Raleway"/>
              <a:ea typeface="Raleway"/>
              <a:cs typeface="Raleway"/>
              <a:sym typeface="Raleway"/>
            </a:endParaRPr>
          </a:p>
          <a:p>
            <a:pPr indent="-342900" lvl="0" marL="457200" marR="0" rtl="0" algn="l">
              <a:spcBef>
                <a:spcPts val="0"/>
              </a:spcBef>
              <a:spcAft>
                <a:spcPts val="0"/>
              </a:spcAft>
              <a:buSzPts val="1800"/>
              <a:buFont typeface="Raleway"/>
              <a:buChar char="●"/>
            </a:pPr>
            <a:r>
              <a:rPr i="0" lang="en" sz="1800" u="none" cap="none" strike="noStrike">
                <a:latin typeface="Raleway"/>
                <a:ea typeface="Raleway"/>
                <a:cs typeface="Raleway"/>
                <a:sym typeface="Raleway"/>
              </a:rPr>
              <a:t>builds natural supports</a:t>
            </a:r>
            <a:endParaRPr sz="1800">
              <a:latin typeface="Raleway"/>
              <a:ea typeface="Raleway"/>
              <a:cs typeface="Raleway"/>
              <a:sym typeface="Raleway"/>
            </a:endParaRPr>
          </a:p>
          <a:p>
            <a:pPr indent="-342900" lvl="0" marL="457200" marR="0" rtl="0" algn="l">
              <a:spcBef>
                <a:spcPts val="0"/>
              </a:spcBef>
              <a:spcAft>
                <a:spcPts val="0"/>
              </a:spcAft>
              <a:buSzPts val="1800"/>
              <a:buFont typeface="Raleway"/>
              <a:buChar char="●"/>
            </a:pPr>
            <a:r>
              <a:rPr i="0" lang="en" sz="1800" u="none" cap="none" strike="noStrike">
                <a:latin typeface="Raleway"/>
                <a:ea typeface="Raleway"/>
                <a:cs typeface="Raleway"/>
                <a:sym typeface="Raleway"/>
              </a:rPr>
              <a:t>gives equal credence to psychosocial context</a:t>
            </a:r>
            <a:endParaRPr sz="1800">
              <a:latin typeface="Raleway"/>
              <a:ea typeface="Raleway"/>
              <a:cs typeface="Raleway"/>
              <a:sym typeface="Raleway"/>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8" name="Shape 238"/>
        <p:cNvGrpSpPr/>
        <p:nvPr/>
      </p:nvGrpSpPr>
      <p:grpSpPr>
        <a:xfrm>
          <a:off x="0" y="0"/>
          <a:ext cx="0" cy="0"/>
          <a:chOff x="0" y="0"/>
          <a:chExt cx="0" cy="0"/>
        </a:xfrm>
      </p:grpSpPr>
      <p:pic>
        <p:nvPicPr>
          <p:cNvPr id="239" name="Google Shape;239;p33"/>
          <p:cNvPicPr preferRelativeResize="0"/>
          <p:nvPr/>
        </p:nvPicPr>
        <p:blipFill rotWithShape="1">
          <a:blip r:embed="rId3">
            <a:alphaModFix/>
          </a:blip>
          <a:srcRect b="6248" l="0" r="0" t="6239"/>
          <a:stretch/>
        </p:blipFill>
        <p:spPr>
          <a:xfrm>
            <a:off x="0" y="0"/>
            <a:ext cx="3512598" cy="5143496"/>
          </a:xfrm>
          <a:prstGeom prst="rect">
            <a:avLst/>
          </a:prstGeom>
          <a:noFill/>
          <a:ln>
            <a:noFill/>
          </a:ln>
        </p:spPr>
      </p:pic>
      <p:sp>
        <p:nvSpPr>
          <p:cNvPr id="240" name="Google Shape;240;p33"/>
          <p:cNvSpPr txBox="1"/>
          <p:nvPr>
            <p:ph idx="1" type="body"/>
          </p:nvPr>
        </p:nvSpPr>
        <p:spPr>
          <a:xfrm>
            <a:off x="4011825" y="364950"/>
            <a:ext cx="4850400" cy="4259700"/>
          </a:xfrm>
          <a:prstGeom prst="rect">
            <a:avLst/>
          </a:prstGeom>
        </p:spPr>
        <p:txBody>
          <a:bodyPr anchorCtr="0" anchor="t" bIns="91425" lIns="91425" spcFirstLastPara="1" rIns="91425" wrap="square" tIns="91425">
            <a:noAutofit/>
          </a:bodyPr>
          <a:lstStyle/>
          <a:p>
            <a:pPr indent="0" lvl="0" marL="0" marR="0" rtl="0" algn="l">
              <a:spcBef>
                <a:spcPts val="0"/>
              </a:spcBef>
              <a:spcAft>
                <a:spcPts val="0"/>
              </a:spcAft>
              <a:buNone/>
            </a:pPr>
            <a:r>
              <a:rPr i="0" lang="en" u="none" cap="none" strike="noStrike">
                <a:latin typeface="Raleway"/>
                <a:ea typeface="Raleway"/>
                <a:cs typeface="Raleway"/>
                <a:sym typeface="Raleway"/>
              </a:rPr>
              <a:t>Study symptoms</a:t>
            </a:r>
            <a:endParaRPr>
              <a:latin typeface="Raleway"/>
              <a:ea typeface="Raleway"/>
              <a:cs typeface="Raleway"/>
              <a:sym typeface="Raleway"/>
            </a:endParaRPr>
          </a:p>
          <a:p>
            <a:pPr indent="0" lvl="0" marL="0" marR="0" rtl="0" algn="l">
              <a:spcBef>
                <a:spcPts val="1600"/>
              </a:spcBef>
              <a:spcAft>
                <a:spcPts val="0"/>
              </a:spcAft>
              <a:buNone/>
            </a:pPr>
            <a:r>
              <a:rPr b="1" lang="en">
                <a:latin typeface="Raleway"/>
                <a:ea typeface="Raleway"/>
                <a:cs typeface="Raleway"/>
                <a:sym typeface="Raleway"/>
              </a:rPr>
              <a:t>Individualize</a:t>
            </a:r>
            <a:r>
              <a:rPr b="1" i="0" lang="en" u="none" cap="none" strike="noStrike">
                <a:latin typeface="Raleway"/>
                <a:ea typeface="Raleway"/>
                <a:cs typeface="Raleway"/>
                <a:sym typeface="Raleway"/>
              </a:rPr>
              <a:t> treatment</a:t>
            </a:r>
            <a:endParaRPr b="1">
              <a:latin typeface="Raleway"/>
              <a:ea typeface="Raleway"/>
              <a:cs typeface="Raleway"/>
              <a:sym typeface="Raleway"/>
            </a:endParaRPr>
          </a:p>
          <a:p>
            <a:pPr indent="0" lvl="0" marL="0" marR="0" rtl="0" algn="l">
              <a:spcBef>
                <a:spcPts val="1600"/>
              </a:spcBef>
              <a:spcAft>
                <a:spcPts val="0"/>
              </a:spcAft>
              <a:buNone/>
            </a:pPr>
            <a:r>
              <a:rPr b="1" i="0" lang="en" u="none" cap="none" strike="noStrike">
                <a:latin typeface="Raleway"/>
                <a:ea typeface="Raleway"/>
                <a:cs typeface="Raleway"/>
                <a:sym typeface="Raleway"/>
              </a:rPr>
              <a:t>Restore health</a:t>
            </a:r>
            <a:r>
              <a:rPr i="0" lang="en" u="none" cap="none" strike="noStrike">
                <a:latin typeface="Raleway"/>
                <a:ea typeface="Raleway"/>
                <a:cs typeface="Raleway"/>
                <a:sym typeface="Raleway"/>
              </a:rPr>
              <a:t> </a:t>
            </a:r>
            <a:endParaRPr>
              <a:latin typeface="Raleway"/>
              <a:ea typeface="Raleway"/>
              <a:cs typeface="Raleway"/>
              <a:sym typeface="Raleway"/>
            </a:endParaRPr>
          </a:p>
          <a:p>
            <a:pPr indent="0" lvl="0" marL="0" marR="0" rtl="0" algn="l">
              <a:spcBef>
                <a:spcPts val="1600"/>
              </a:spcBef>
              <a:spcAft>
                <a:spcPts val="0"/>
              </a:spcAft>
              <a:buNone/>
            </a:pPr>
            <a:r>
              <a:rPr b="1" i="0" lang="en" u="none" cap="none" strike="noStrike">
                <a:latin typeface="Raleway"/>
                <a:ea typeface="Raleway"/>
                <a:cs typeface="Raleway"/>
                <a:sym typeface="Raleway"/>
              </a:rPr>
              <a:t>Promote well-being</a:t>
            </a:r>
            <a:endParaRPr b="1">
              <a:latin typeface="Raleway"/>
              <a:ea typeface="Raleway"/>
              <a:cs typeface="Raleway"/>
              <a:sym typeface="Raleway"/>
            </a:endParaRPr>
          </a:p>
          <a:p>
            <a:pPr indent="0" lvl="0" marL="457200" marR="0" rtl="0" algn="l">
              <a:spcBef>
                <a:spcPts val="1600"/>
              </a:spcBef>
              <a:spcAft>
                <a:spcPts val="0"/>
              </a:spcAft>
              <a:buNone/>
            </a:pPr>
            <a:r>
              <a:rPr i="0" lang="en" u="none" cap="none" strike="noStrike">
                <a:latin typeface="Raleway"/>
                <a:ea typeface="Raleway"/>
                <a:cs typeface="Raleway"/>
                <a:sym typeface="Raleway"/>
              </a:rPr>
              <a:t>Proper exercise and diet</a:t>
            </a:r>
            <a:endParaRPr>
              <a:latin typeface="Raleway"/>
              <a:ea typeface="Raleway"/>
              <a:cs typeface="Raleway"/>
              <a:sym typeface="Raleway"/>
            </a:endParaRPr>
          </a:p>
          <a:p>
            <a:pPr indent="0" lvl="0" marL="0" marR="0" rtl="0" algn="l">
              <a:spcBef>
                <a:spcPts val="1600"/>
              </a:spcBef>
              <a:spcAft>
                <a:spcPts val="0"/>
              </a:spcAft>
              <a:buNone/>
            </a:pPr>
            <a:r>
              <a:rPr i="0" lang="en" u="none" cap="none" strike="noStrike">
                <a:latin typeface="Raleway"/>
                <a:ea typeface="Raleway"/>
                <a:cs typeface="Raleway"/>
                <a:sym typeface="Raleway"/>
              </a:rPr>
              <a:t>Treat indiscriminately</a:t>
            </a:r>
            <a:endParaRPr>
              <a:latin typeface="Raleway"/>
              <a:ea typeface="Raleway"/>
              <a:cs typeface="Raleway"/>
              <a:sym typeface="Raleway"/>
            </a:endParaRPr>
          </a:p>
          <a:p>
            <a:pPr indent="0" lvl="0" marL="457200" marR="0" rtl="0" algn="l">
              <a:spcBef>
                <a:spcPts val="1600"/>
              </a:spcBef>
              <a:spcAft>
                <a:spcPts val="1600"/>
              </a:spcAft>
              <a:buNone/>
            </a:pPr>
            <a:r>
              <a:rPr lang="en">
                <a:latin typeface="Raleway"/>
                <a:ea typeface="Raleway"/>
                <a:cs typeface="Raleway"/>
                <a:sym typeface="Raleway"/>
              </a:rPr>
              <a:t>W</a:t>
            </a:r>
            <a:r>
              <a:rPr i="0" lang="en" u="none" cap="none" strike="noStrike">
                <a:latin typeface="Raleway"/>
                <a:ea typeface="Raleway"/>
                <a:cs typeface="Raleway"/>
                <a:sym typeface="Raleway"/>
              </a:rPr>
              <a:t>ithout concern for money</a:t>
            </a:r>
            <a:endParaRPr i="0" u="none" cap="none" strike="noStrike">
              <a:latin typeface="Raleway"/>
              <a:ea typeface="Raleway"/>
              <a:cs typeface="Raleway"/>
              <a:sym typeface="Raleway"/>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34"/>
          <p:cNvSpPr txBox="1"/>
          <p:nvPr>
            <p:ph type="title"/>
          </p:nvPr>
        </p:nvSpPr>
        <p:spPr>
          <a:xfrm>
            <a:off x="284100" y="307975"/>
            <a:ext cx="2479800" cy="4268700"/>
          </a:xfrm>
          <a:prstGeom prst="rect">
            <a:avLst/>
          </a:prstGeom>
        </p:spPr>
        <p:txBody>
          <a:bodyPr anchorCtr="0" anchor="ctr" bIns="91425" lIns="91425" spcFirstLastPara="1" rIns="91425" wrap="square" tIns="91425">
            <a:noAutofit/>
          </a:bodyPr>
          <a:lstStyle/>
          <a:p>
            <a:pPr indent="0" lvl="0" marL="0" marR="0" rtl="0" algn="ctr">
              <a:spcBef>
                <a:spcPts val="0"/>
              </a:spcBef>
              <a:spcAft>
                <a:spcPts val="0"/>
              </a:spcAft>
              <a:buNone/>
            </a:pPr>
            <a:r>
              <a:rPr lang="en"/>
              <a:t>1970s</a:t>
            </a:r>
            <a:endParaRPr/>
          </a:p>
        </p:txBody>
      </p:sp>
      <p:sp>
        <p:nvSpPr>
          <p:cNvPr id="246" name="Google Shape;246;p34"/>
          <p:cNvSpPr txBox="1"/>
          <p:nvPr>
            <p:ph idx="1" type="body"/>
          </p:nvPr>
        </p:nvSpPr>
        <p:spPr>
          <a:xfrm>
            <a:off x="3381100" y="307975"/>
            <a:ext cx="5451300" cy="4268700"/>
          </a:xfrm>
          <a:prstGeom prst="rect">
            <a:avLst/>
          </a:prstGeom>
        </p:spPr>
        <p:txBody>
          <a:bodyPr anchorCtr="0" anchor="ctr" bIns="91425" lIns="91425" spcFirstLastPara="1" rIns="91425" wrap="square" tIns="91425">
            <a:noAutofit/>
          </a:bodyPr>
          <a:lstStyle/>
          <a:p>
            <a:pPr indent="0" lvl="0" marL="0" marR="0" rtl="0" algn="l">
              <a:spcBef>
                <a:spcPts val="0"/>
              </a:spcBef>
              <a:spcAft>
                <a:spcPts val="1600"/>
              </a:spcAft>
              <a:buNone/>
            </a:pPr>
            <a:r>
              <a:rPr i="0" lang="en" sz="2400" u="none">
                <a:latin typeface="Raleway"/>
                <a:ea typeface="Raleway"/>
                <a:cs typeface="Raleway"/>
                <a:sym typeface="Raleway"/>
              </a:rPr>
              <a:t>Patient-centered</a:t>
            </a:r>
            <a:r>
              <a:rPr lang="en" sz="2400">
                <a:latin typeface="Raleway"/>
                <a:ea typeface="Raleway"/>
                <a:cs typeface="Raleway"/>
                <a:sym typeface="Raleway"/>
              </a:rPr>
              <a:t> </a:t>
            </a:r>
            <a:r>
              <a:rPr i="0" lang="en" sz="2400" u="none">
                <a:latin typeface="Raleway"/>
                <a:ea typeface="Raleway"/>
                <a:cs typeface="Raleway"/>
                <a:sym typeface="Raleway"/>
              </a:rPr>
              <a:t>care as a full-fledged medical model</a:t>
            </a:r>
            <a:r>
              <a:rPr lang="en" sz="2400">
                <a:latin typeface="Raleway"/>
                <a:ea typeface="Raleway"/>
                <a:cs typeface="Raleway"/>
                <a:sym typeface="Raleway"/>
              </a:rPr>
              <a:t>.</a:t>
            </a:r>
            <a:r>
              <a:rPr i="0" lang="en" sz="2400" u="none">
                <a:latin typeface="Raleway"/>
                <a:ea typeface="Raleway"/>
                <a:cs typeface="Raleway"/>
                <a:sym typeface="Raleway"/>
              </a:rPr>
              <a:t>…”to provide an antidote for high-tech specialty care that didn't respect patients' values and concerns.”</a:t>
            </a:r>
            <a:endParaRPr i="0" sz="2400" u="none">
              <a:latin typeface="Raleway"/>
              <a:ea typeface="Raleway"/>
              <a:cs typeface="Raleway"/>
              <a:sym typeface="Raleway"/>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1" name="Shape 251"/>
        <p:cNvGrpSpPr/>
        <p:nvPr/>
      </p:nvGrpSpPr>
      <p:grpSpPr>
        <a:xfrm>
          <a:off x="0" y="0"/>
          <a:ext cx="0" cy="0"/>
          <a:chOff x="0" y="0"/>
          <a:chExt cx="0" cy="0"/>
        </a:xfrm>
      </p:grpSpPr>
      <p:sp>
        <p:nvSpPr>
          <p:cNvPr id="252" name="Google Shape;252;p35"/>
          <p:cNvSpPr txBox="1"/>
          <p:nvPr>
            <p:ph type="title"/>
          </p:nvPr>
        </p:nvSpPr>
        <p:spPr>
          <a:xfrm>
            <a:off x="500550" y="103700"/>
            <a:ext cx="8142900" cy="849900"/>
          </a:xfrm>
          <a:prstGeom prst="rect">
            <a:avLst/>
          </a:prstGeom>
          <a:noFill/>
          <a:ln>
            <a:noFill/>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000000"/>
              </a:buClr>
              <a:buFont typeface="Candara"/>
              <a:buNone/>
            </a:pPr>
            <a:r>
              <a:rPr b="1" i="0" lang="en" sz="3000" u="none" cap="none" strike="noStrike">
                <a:solidFill>
                  <a:schemeClr val="dk1"/>
                </a:solidFill>
                <a:latin typeface="Raleway"/>
                <a:ea typeface="Raleway"/>
                <a:cs typeface="Raleway"/>
                <a:sym typeface="Raleway"/>
              </a:rPr>
              <a:t>Maintain Personhood</a:t>
            </a:r>
            <a:endParaRPr b="1" sz="3000">
              <a:solidFill>
                <a:schemeClr val="dk1"/>
              </a:solidFill>
              <a:latin typeface="Raleway"/>
              <a:ea typeface="Raleway"/>
              <a:cs typeface="Raleway"/>
              <a:sym typeface="Raleway"/>
            </a:endParaRPr>
          </a:p>
        </p:txBody>
      </p:sp>
      <p:grpSp>
        <p:nvGrpSpPr>
          <p:cNvPr id="253" name="Google Shape;253;p35"/>
          <p:cNvGrpSpPr/>
          <p:nvPr/>
        </p:nvGrpSpPr>
        <p:grpSpPr>
          <a:xfrm>
            <a:off x="2135671" y="1189631"/>
            <a:ext cx="4872658" cy="3520671"/>
            <a:chOff x="2135671" y="1189631"/>
            <a:chExt cx="4872658" cy="3520671"/>
          </a:xfrm>
        </p:grpSpPr>
        <p:pic>
          <p:nvPicPr>
            <p:cNvPr id="254" name="Google Shape;254;p35">
              <a:hlinkClick r:id="rId3"/>
            </p:cNvPr>
            <p:cNvPicPr preferRelativeResize="0"/>
            <p:nvPr/>
          </p:nvPicPr>
          <p:blipFill rotWithShape="1">
            <a:blip r:embed="rId4">
              <a:alphaModFix/>
            </a:blip>
            <a:srcRect b="0" l="0" r="0" t="0"/>
            <a:stretch/>
          </p:blipFill>
          <p:spPr>
            <a:xfrm>
              <a:off x="2218974" y="1189631"/>
              <a:ext cx="4710780" cy="3433193"/>
            </a:xfrm>
            <a:prstGeom prst="rect">
              <a:avLst/>
            </a:prstGeom>
            <a:noFill/>
            <a:ln>
              <a:noFill/>
            </a:ln>
          </p:spPr>
        </p:pic>
        <p:sp>
          <p:nvSpPr>
            <p:cNvPr id="255" name="Google Shape;255;p35"/>
            <p:cNvSpPr txBox="1"/>
            <p:nvPr/>
          </p:nvSpPr>
          <p:spPr>
            <a:xfrm>
              <a:off x="4204956" y="2857302"/>
              <a:ext cx="784409" cy="341119"/>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424242"/>
                </a:buClr>
                <a:buFont typeface="Roboto"/>
                <a:buNone/>
              </a:pPr>
              <a:r>
                <a:rPr b="0" i="0" lang="en" sz="1800" u="none" cap="none" strike="noStrike">
                  <a:solidFill>
                    <a:srgbClr val="424242"/>
                  </a:solidFill>
                  <a:latin typeface="Roboto"/>
                  <a:ea typeface="Roboto"/>
                  <a:cs typeface="Roboto"/>
                  <a:sym typeface="Roboto"/>
                </a:rPr>
                <a:t>Love</a:t>
              </a:r>
              <a:endParaRPr/>
            </a:p>
          </p:txBody>
        </p:sp>
        <p:sp>
          <p:nvSpPr>
            <p:cNvPr id="256" name="Google Shape;256;p35"/>
            <p:cNvSpPr txBox="1"/>
            <p:nvPr/>
          </p:nvSpPr>
          <p:spPr>
            <a:xfrm>
              <a:off x="2447123" y="2513423"/>
              <a:ext cx="1557668" cy="435068"/>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424242"/>
                </a:buClr>
                <a:buFont typeface="Roboto"/>
                <a:buNone/>
              </a:pPr>
              <a:r>
                <a:rPr b="0" i="0" lang="en" sz="1800" u="none" cap="none" strike="noStrike">
                  <a:solidFill>
                    <a:srgbClr val="424242"/>
                  </a:solidFill>
                  <a:latin typeface="Roboto"/>
                  <a:ea typeface="Roboto"/>
                  <a:cs typeface="Roboto"/>
                  <a:sym typeface="Roboto"/>
                </a:rPr>
                <a:t>Attachment</a:t>
              </a:r>
              <a:endParaRPr/>
            </a:p>
          </p:txBody>
        </p:sp>
        <p:sp>
          <p:nvSpPr>
            <p:cNvPr id="257" name="Google Shape;257;p35"/>
            <p:cNvSpPr txBox="1"/>
            <p:nvPr/>
          </p:nvSpPr>
          <p:spPr>
            <a:xfrm>
              <a:off x="3829748" y="1737455"/>
              <a:ext cx="1557667" cy="324149"/>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424242"/>
                </a:buClr>
                <a:buFont typeface="Roboto"/>
                <a:buNone/>
              </a:pPr>
              <a:r>
                <a:rPr b="0" i="0" lang="en" sz="1800" u="none" cap="none" strike="noStrike">
                  <a:solidFill>
                    <a:srgbClr val="424242"/>
                  </a:solidFill>
                  <a:latin typeface="Roboto"/>
                  <a:ea typeface="Roboto"/>
                  <a:cs typeface="Roboto"/>
                  <a:sym typeface="Roboto"/>
                </a:rPr>
                <a:t>Comfort</a:t>
              </a:r>
              <a:endParaRPr/>
            </a:p>
          </p:txBody>
        </p:sp>
        <p:sp>
          <p:nvSpPr>
            <p:cNvPr id="258" name="Google Shape;258;p35"/>
            <p:cNvSpPr txBox="1"/>
            <p:nvPr/>
          </p:nvSpPr>
          <p:spPr>
            <a:xfrm>
              <a:off x="5103179" y="2513416"/>
              <a:ext cx="1694086" cy="255778"/>
            </a:xfrm>
            <a:prstGeom prst="rect">
              <a:avLst/>
            </a:prstGeom>
            <a:noFill/>
            <a:ln>
              <a:noFill/>
            </a:ln>
          </p:spPr>
          <p:txBody>
            <a:bodyPr anchorCtr="0" anchor="t" bIns="91425" lIns="91425" spcFirstLastPara="1" rIns="91425" wrap="square" tIns="91425">
              <a:noAutofit/>
            </a:bodyPr>
            <a:lstStyle/>
            <a:p>
              <a:pPr indent="0" lvl="0" marL="0" marR="0" rtl="0" algn="ctr">
                <a:lnSpc>
                  <a:spcPct val="115000"/>
                </a:lnSpc>
                <a:spcBef>
                  <a:spcPts val="0"/>
                </a:spcBef>
                <a:spcAft>
                  <a:spcPts val="0"/>
                </a:spcAft>
                <a:buClr>
                  <a:srgbClr val="424242"/>
                </a:buClr>
                <a:buFont typeface="Roboto"/>
                <a:buNone/>
              </a:pPr>
              <a:r>
                <a:rPr b="0" i="0" lang="en" sz="1800" u="none" cap="none" strike="noStrike">
                  <a:solidFill>
                    <a:srgbClr val="424242"/>
                  </a:solidFill>
                  <a:latin typeface="Roboto"/>
                  <a:ea typeface="Roboto"/>
                  <a:cs typeface="Roboto"/>
                  <a:sym typeface="Roboto"/>
                </a:rPr>
                <a:t>Identity</a:t>
              </a:r>
              <a:endParaRPr/>
            </a:p>
          </p:txBody>
        </p:sp>
        <p:sp>
          <p:nvSpPr>
            <p:cNvPr id="259" name="Google Shape;259;p35"/>
            <p:cNvSpPr txBox="1"/>
            <p:nvPr/>
          </p:nvSpPr>
          <p:spPr>
            <a:xfrm>
              <a:off x="3022477" y="3746321"/>
              <a:ext cx="1557667" cy="255778"/>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424242"/>
                </a:buClr>
                <a:buFont typeface="Roboto"/>
                <a:buNone/>
              </a:pPr>
              <a:r>
                <a:rPr b="0" i="0" lang="en" sz="1800" u="none" cap="none" strike="noStrike">
                  <a:solidFill>
                    <a:srgbClr val="424242"/>
                  </a:solidFill>
                  <a:latin typeface="Roboto"/>
                  <a:ea typeface="Roboto"/>
                  <a:cs typeface="Roboto"/>
                  <a:sym typeface="Roboto"/>
                </a:rPr>
                <a:t>Inclusion</a:t>
              </a:r>
              <a:endParaRPr/>
            </a:p>
          </p:txBody>
        </p:sp>
        <p:sp>
          <p:nvSpPr>
            <p:cNvPr id="260" name="Google Shape;260;p35"/>
            <p:cNvSpPr txBox="1"/>
            <p:nvPr/>
          </p:nvSpPr>
          <p:spPr>
            <a:xfrm>
              <a:off x="4690163" y="3729269"/>
              <a:ext cx="1557667" cy="213230"/>
            </a:xfrm>
            <a:prstGeom prst="rect">
              <a:avLst/>
            </a:prstGeom>
            <a:noFill/>
            <a:ln>
              <a:noFill/>
            </a:ln>
          </p:spPr>
          <p:txBody>
            <a:bodyPr anchorCtr="0" anchor="ctr" bIns="91425" lIns="91425" spcFirstLastPara="1" rIns="91425" wrap="square" tIns="91425">
              <a:noAutofit/>
            </a:bodyPr>
            <a:lstStyle/>
            <a:p>
              <a:pPr indent="0" lvl="0" marL="0" marR="0" rtl="0" algn="ctr">
                <a:lnSpc>
                  <a:spcPct val="115000"/>
                </a:lnSpc>
                <a:spcBef>
                  <a:spcPts val="0"/>
                </a:spcBef>
                <a:spcAft>
                  <a:spcPts val="0"/>
                </a:spcAft>
                <a:buClr>
                  <a:srgbClr val="424242"/>
                </a:buClr>
                <a:buFont typeface="Roboto"/>
                <a:buNone/>
              </a:pPr>
              <a:r>
                <a:rPr lang="en" sz="1800">
                  <a:solidFill>
                    <a:srgbClr val="424242"/>
                  </a:solidFill>
                  <a:latin typeface="Roboto"/>
                  <a:ea typeface="Roboto"/>
                  <a:cs typeface="Roboto"/>
                  <a:sym typeface="Roboto"/>
                </a:rPr>
                <a:t>Meaning</a:t>
              </a:r>
              <a:endParaRPr/>
            </a:p>
          </p:txBody>
        </p:sp>
        <p:sp>
          <p:nvSpPr>
            <p:cNvPr id="261" name="Google Shape;261;p35"/>
            <p:cNvSpPr/>
            <p:nvPr/>
          </p:nvSpPr>
          <p:spPr>
            <a:xfrm>
              <a:off x="5314243" y="1589283"/>
              <a:ext cx="1694086" cy="620507"/>
            </a:xfrm>
            <a:prstGeom prst="ellipse">
              <a:avLst/>
            </a:prstGeom>
            <a:solidFill>
              <a:schemeClr val="dk1"/>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Roboto"/>
                <a:buNone/>
              </a:pPr>
              <a:r>
                <a:rPr b="1" lang="en" sz="1800">
                  <a:solidFill>
                    <a:srgbClr val="FFFFFF"/>
                  </a:solidFill>
                  <a:latin typeface="Roboto"/>
                  <a:ea typeface="Roboto"/>
                  <a:cs typeface="Roboto"/>
                  <a:sym typeface="Roboto"/>
                </a:rPr>
                <a:t>Joy</a:t>
              </a:r>
              <a:endParaRPr/>
            </a:p>
          </p:txBody>
        </p:sp>
        <p:sp>
          <p:nvSpPr>
            <p:cNvPr id="262" name="Google Shape;262;p35"/>
            <p:cNvSpPr/>
            <p:nvPr/>
          </p:nvSpPr>
          <p:spPr>
            <a:xfrm>
              <a:off x="2135671" y="1541448"/>
              <a:ext cx="1694086" cy="716177"/>
            </a:xfrm>
            <a:prstGeom prst="ellipse">
              <a:avLst/>
            </a:prstGeom>
            <a:solidFill>
              <a:schemeClr val="dk1"/>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Roboto"/>
                <a:buNone/>
              </a:pPr>
              <a:r>
                <a:rPr b="1" i="0" lang="en" sz="1800" u="none" cap="none" strike="noStrike">
                  <a:solidFill>
                    <a:srgbClr val="FFFFFF"/>
                  </a:solidFill>
                  <a:latin typeface="Roboto"/>
                  <a:ea typeface="Roboto"/>
                  <a:cs typeface="Roboto"/>
                  <a:sym typeface="Roboto"/>
                </a:rPr>
                <a:t>Respect</a:t>
              </a:r>
              <a:endParaRPr/>
            </a:p>
          </p:txBody>
        </p:sp>
        <p:sp>
          <p:nvSpPr>
            <p:cNvPr id="263" name="Google Shape;263;p35"/>
            <p:cNvSpPr/>
            <p:nvPr/>
          </p:nvSpPr>
          <p:spPr>
            <a:xfrm>
              <a:off x="3829757" y="3994125"/>
              <a:ext cx="1557667" cy="716177"/>
            </a:xfrm>
            <a:prstGeom prst="ellipse">
              <a:avLst/>
            </a:prstGeom>
            <a:solidFill>
              <a:schemeClr val="dk1"/>
            </a:solidFill>
            <a:ln cap="flat" cmpd="sng" w="9525">
              <a:solidFill>
                <a:srgbClr val="424242"/>
              </a:solidFill>
              <a:prstDash val="solid"/>
              <a:round/>
              <a:headEnd len="sm" w="sm" type="none"/>
              <a:tailEnd len="sm" w="sm" type="none"/>
            </a:ln>
          </p:spPr>
          <p:txBody>
            <a:bodyPr anchorCtr="0" anchor="ctr" bIns="91425" lIns="91425" spcFirstLastPara="1" rIns="91425" wrap="square" tIns="91425">
              <a:noAutofit/>
            </a:bodyPr>
            <a:lstStyle/>
            <a:p>
              <a:pPr indent="0" lvl="0" marL="0" marR="0" rtl="0" algn="ctr">
                <a:lnSpc>
                  <a:spcPct val="100000"/>
                </a:lnSpc>
                <a:spcBef>
                  <a:spcPts val="0"/>
                </a:spcBef>
                <a:spcAft>
                  <a:spcPts val="0"/>
                </a:spcAft>
                <a:buClr>
                  <a:srgbClr val="FFFFFF"/>
                </a:buClr>
                <a:buFont typeface="Roboto"/>
                <a:buNone/>
              </a:pPr>
              <a:r>
                <a:rPr b="1" i="0" lang="en" sz="1800" u="none" cap="none" strike="noStrike">
                  <a:solidFill>
                    <a:srgbClr val="FFFFFF"/>
                  </a:solidFill>
                  <a:latin typeface="Roboto"/>
                  <a:ea typeface="Roboto"/>
                  <a:cs typeface="Roboto"/>
                  <a:sym typeface="Roboto"/>
                </a:rPr>
                <a:t>Dignity</a:t>
              </a:r>
              <a:endParaRPr/>
            </a:p>
          </p:txBody>
        </p:sp>
      </p:grpSp>
      <p:sp>
        <p:nvSpPr>
          <p:cNvPr id="264" name="Google Shape;264;p35"/>
          <p:cNvSpPr txBox="1"/>
          <p:nvPr/>
        </p:nvSpPr>
        <p:spPr>
          <a:xfrm>
            <a:off x="6665125" y="4467225"/>
            <a:ext cx="2314500" cy="6762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latin typeface="Lato"/>
                <a:ea typeface="Lato"/>
                <a:cs typeface="Lato"/>
                <a:sym typeface="Lato"/>
              </a:rPr>
              <a:t>Thomas Kitwood, 1996, Dementia Reconsidered</a:t>
            </a:r>
            <a:endParaRPr>
              <a:latin typeface="Lato"/>
              <a:ea typeface="Lato"/>
              <a:cs typeface="Lato"/>
              <a:sym typeface="Lato"/>
            </a:endParaRPr>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